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2" r:id="rId5"/>
    <p:sldId id="259" r:id="rId6"/>
    <p:sldId id="262" r:id="rId7"/>
    <p:sldId id="263" r:id="rId8"/>
    <p:sldId id="264" r:id="rId9"/>
    <p:sldId id="288" r:id="rId10"/>
    <p:sldId id="284" r:id="rId11"/>
    <p:sldId id="289" r:id="rId12"/>
    <p:sldId id="266" r:id="rId13"/>
    <p:sldId id="290" r:id="rId14"/>
    <p:sldId id="287" r:id="rId15"/>
    <p:sldId id="270" r:id="rId16"/>
    <p:sldId id="291" r:id="rId17"/>
    <p:sldId id="277" r:id="rId18"/>
    <p:sldId id="292" r:id="rId19"/>
    <p:sldId id="278" r:id="rId20"/>
    <p:sldId id="272" r:id="rId21"/>
    <p:sldId id="293" r:id="rId22"/>
    <p:sldId id="273" r:id="rId23"/>
    <p:sldId id="294" r:id="rId24"/>
    <p:sldId id="276" r:id="rId25"/>
    <p:sldId id="295" r:id="rId26"/>
    <p:sldId id="275" r:id="rId27"/>
    <p:sldId id="280" r:id="rId28"/>
    <p:sldId id="281" r:id="rId29"/>
    <p:sldId id="279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7211-897C-4009-8A7C-E48B2D9F4F3E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0"/>
            <a:ext cx="7772400" cy="1470025"/>
          </a:xfrm>
        </p:spPr>
        <p:txBody>
          <a:bodyPr/>
          <a:lstStyle/>
          <a:p>
            <a:r>
              <a:rPr lang="en-US" dirty="0" smtClean="0"/>
              <a:t>Science Olympiad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-cache-ec0.pinimg.com/736x/18/b1/ba/18b1baa1aa21a38437458e2f0719c3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2702"/>
            <a:ext cx="4724400" cy="3095297"/>
          </a:xfrm>
          <a:prstGeom prst="rect">
            <a:avLst/>
          </a:prstGeom>
          <a:noFill/>
        </p:spPr>
      </p:pic>
      <p:pic>
        <p:nvPicPr>
          <p:cNvPr id="5124" name="Picture 4" descr="http://ts1.mm.bing.net/th?id=HN.608020168045166962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2857500"/>
          </a:xfrm>
          <a:prstGeom prst="rect">
            <a:avLst/>
          </a:prstGeom>
          <a:noFill/>
        </p:spPr>
      </p:pic>
      <p:pic>
        <p:nvPicPr>
          <p:cNvPr id="5126" name="Picture 6" descr="http://media-cache-ec0.pinimg.com/736x/f0/63/47/f06347aa0eea64e2a3ce2506371bdc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44152"/>
            <a:ext cx="3200400" cy="3213848"/>
          </a:xfrm>
          <a:prstGeom prst="rect">
            <a:avLst/>
          </a:prstGeom>
          <a:noFill/>
        </p:spPr>
      </p:pic>
      <p:pic>
        <p:nvPicPr>
          <p:cNvPr id="5128" name="Picture 8" descr="https://fbcdn-profile-a.akamaihd.net/hprofile-ak-xap1/v/t1.0-1/c18.18.228.228/s160x160/1185029_1409523165926600_1908719054_n.jpg?oh=ec8d56d302e1ac944035e5f95fa72151&amp;oe=547829B4&amp;__gda__=1415708337_72b1e3f9d23b1e9c039b5b28add59e3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752600"/>
            <a:ext cx="1524000" cy="1524001"/>
          </a:xfrm>
          <a:prstGeom prst="rect">
            <a:avLst/>
          </a:prstGeom>
          <a:noFill/>
        </p:spPr>
      </p:pic>
      <p:sp>
        <p:nvSpPr>
          <p:cNvPr id="5130" name="AutoShape 10" descr="http://sciencelakes.com/data_images/out/10/8797608-awesome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AutoShape 12" descr="http://sciencelakes.com/data_images/out/10/8797608-awesome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AutoShape 14" descr="http://sciencelakes.com/data_images/out/10/8797608-awesome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 descr="http://creativefan.com/important/cf/2012/05/amazing-backgrounds/lightb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371600"/>
            <a:ext cx="3581400" cy="214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design, conduct, and report findings on an experiment conducted on site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 /Paper Test</a:t>
            </a:r>
          </a:p>
          <a:p>
            <a:endParaRPr lang="en-US" dirty="0" smtClean="0"/>
          </a:p>
          <a:p>
            <a:r>
              <a:rPr lang="en-US" dirty="0" smtClean="0"/>
              <a:t>Topics: Chemistry, Lab Safety</a:t>
            </a:r>
          </a:p>
          <a:p>
            <a:endParaRPr lang="en-US" dirty="0"/>
          </a:p>
        </p:txBody>
      </p:sp>
      <p:pic>
        <p:nvPicPr>
          <p:cNvPr id="2050" name="Picture 2" descr="https://www.soinc.org/sites/default/files/uploaded_files/Microscop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29302"/>
            <a:ext cx="3352800" cy="302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</a:t>
            </a:r>
            <a:r>
              <a:rPr lang="en-US" dirty="0" smtClean="0"/>
              <a:t>match words with science categories in a puzzle style format.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</a:t>
            </a:r>
            <a:r>
              <a:rPr lang="en-US" dirty="0" smtClean="0"/>
              <a:t>Paper </a:t>
            </a:r>
            <a:r>
              <a:rPr lang="en-US" dirty="0" smtClean="0"/>
              <a:t>Test</a:t>
            </a:r>
          </a:p>
          <a:p>
            <a:endParaRPr lang="en-US" dirty="0" smtClean="0"/>
          </a:p>
          <a:p>
            <a:r>
              <a:rPr lang="en-US" dirty="0" smtClean="0"/>
              <a:t>Topics: </a:t>
            </a:r>
            <a:r>
              <a:rPr lang="en-US" dirty="0" smtClean="0"/>
              <a:t>General Science Terms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s://s-media-cache-ak0.pinimg.com/736x/ef/8e/15/ef8e1544e9936b134db33839cc87a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124200"/>
            <a:ext cx="29718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Science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study the </a:t>
            </a:r>
            <a:r>
              <a:rPr lang="en-US" dirty="0" err="1" smtClean="0"/>
              <a:t>chemsitry</a:t>
            </a:r>
            <a:r>
              <a:rPr lang="en-US" dirty="0" smtClean="0"/>
              <a:t> behind food and determine the energy content for certain foods.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</a:t>
            </a:r>
            <a:r>
              <a:rPr lang="en-US" dirty="0" smtClean="0"/>
              <a:t>Hands-on/Paper Test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Topics:  Chemistry, </a:t>
            </a:r>
          </a:p>
          <a:p>
            <a:endParaRPr lang="en-US" dirty="0"/>
          </a:p>
        </p:txBody>
      </p:sp>
      <p:pic>
        <p:nvPicPr>
          <p:cNvPr id="17410" name="Picture 2" descr="http://www.adweek.com/files/imagecache/node-blog/blogs/got-milk-hed-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971800"/>
            <a:ext cx="3962400" cy="223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Hovercraft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Description:  Students </a:t>
            </a:r>
            <a:r>
              <a:rPr lang="en-US" dirty="0" smtClean="0"/>
              <a:t>must create a working hovercraft using 2 battery powered motors.  Students will also need to answer basic physics questions as part of the event.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</a:t>
            </a:r>
            <a:r>
              <a:rPr lang="en-US" dirty="0" smtClean="0"/>
              <a:t>Hands-on/Paper </a:t>
            </a:r>
            <a:r>
              <a:rPr lang="en-US" dirty="0" smtClean="0"/>
              <a:t>Test</a:t>
            </a:r>
          </a:p>
          <a:p>
            <a:endParaRPr lang="en-US" dirty="0" smtClean="0"/>
          </a:p>
          <a:p>
            <a:r>
              <a:rPr lang="en-US" dirty="0" smtClean="0"/>
              <a:t>Topics: </a:t>
            </a:r>
            <a:r>
              <a:rPr lang="en-US" dirty="0" smtClean="0"/>
              <a:t>Mechanics, Physics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s://c10645061.ssl.cf2.rackcdn.com/product/icongo/icg_hovercraf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</a:t>
            </a:r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Description:  Students will be tested on invasive species in local and national ecosystems.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Ecology, Biology</a:t>
            </a:r>
          </a:p>
          <a:p>
            <a:endParaRPr lang="en-US" dirty="0"/>
          </a:p>
        </p:txBody>
      </p:sp>
      <p:pic>
        <p:nvPicPr>
          <p:cNvPr id="44034" name="Picture 2" descr="https://encrypted-tbn2.gstatic.com/images?q=tbn:ANd9GcQcTNfczl1tHa1OkBP_WkubfsGys2s3LG1THfiTU5A3ZEKzRO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316" y="3848614"/>
            <a:ext cx="4017684" cy="3009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Description:  Students will investigate human impact to the atmosphere, weather, and climate.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Meteorology (no way!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scioly.org/wiki/images/f/f5/Eln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3581400" cy="269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Microbe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</a:t>
            </a:r>
            <a:r>
              <a:rPr lang="en-US" dirty="0" smtClean="0"/>
              <a:t>will answer questions, solve problems, and analyze date related to microbes.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 /Paper Test</a:t>
            </a:r>
          </a:p>
          <a:p>
            <a:endParaRPr lang="en-US" dirty="0" smtClean="0"/>
          </a:p>
          <a:p>
            <a:r>
              <a:rPr lang="en-US" dirty="0" smtClean="0"/>
              <a:t>Topics: </a:t>
            </a:r>
            <a:r>
              <a:rPr lang="en-US" dirty="0" smtClean="0"/>
              <a:t>Microscopy, Biology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jonlieffmd.com/wp-content/uploads/2013/12/FEATURE-ENTERING-BRAIN-Stock_00000915911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766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Description:  Students create a complex machine to complete a task within an ideal time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</a:t>
            </a:r>
          </a:p>
          <a:p>
            <a:endParaRPr lang="en-US" dirty="0" smtClean="0"/>
          </a:p>
          <a:p>
            <a:r>
              <a:rPr lang="en-US" dirty="0" smtClean="0"/>
              <a:t>Topics: Mechanics, Physics</a:t>
            </a:r>
          </a:p>
          <a:p>
            <a:endParaRPr lang="en-US" dirty="0"/>
          </a:p>
        </p:txBody>
      </p:sp>
      <p:pic>
        <p:nvPicPr>
          <p:cNvPr id="9218" name="Picture 2" descr="http://i.ytimg.com/vi/9RrHSK3BZU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994" y="2667000"/>
            <a:ext cx="410000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Description:  Students </a:t>
            </a:r>
            <a:r>
              <a:rPr lang="en-US" dirty="0" smtClean="0"/>
              <a:t>will participate in an activity to position mirrors to direct a laser to the target.  Students will also be tested on optics concepts.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 /Paper Test</a:t>
            </a:r>
          </a:p>
          <a:p>
            <a:endParaRPr lang="en-US" dirty="0" smtClean="0"/>
          </a:p>
          <a:p>
            <a:r>
              <a:rPr lang="en-US" dirty="0" smtClean="0"/>
              <a:t>Topics:  Physics, Geometry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s://i.ytimg.com/vi/4nCIzPuLYJ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338666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 for the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are asked to identify stellar objects including stars and galaxies based on properties like light and shape.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</a:t>
            </a:r>
          </a:p>
          <a:p>
            <a:endParaRPr lang="en-US" dirty="0" smtClean="0"/>
          </a:p>
          <a:p>
            <a:r>
              <a:rPr lang="en-US" dirty="0" smtClean="0"/>
              <a:t>Topics: Space Science</a:t>
            </a:r>
          </a:p>
          <a:p>
            <a:endParaRPr lang="en-US" dirty="0"/>
          </a:p>
        </p:txBody>
      </p:sp>
      <p:pic>
        <p:nvPicPr>
          <p:cNvPr id="8194" name="Picture 2" descr="http://www.physics.udel.edu/mcao/olympiad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598"/>
            <a:ext cx="3200400" cy="320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Olympiad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Anatomy </a:t>
            </a:r>
            <a:r>
              <a:rPr lang="en-US" dirty="0" smtClean="0"/>
              <a:t>and Physiology</a:t>
            </a:r>
          </a:p>
          <a:p>
            <a:r>
              <a:rPr lang="en-US" dirty="0" smtClean="0"/>
              <a:t>Bottle </a:t>
            </a:r>
            <a:r>
              <a:rPr lang="en-US" dirty="0" smtClean="0"/>
              <a:t>Rocket</a:t>
            </a:r>
          </a:p>
          <a:p>
            <a:r>
              <a:rPr lang="en-US" dirty="0" smtClean="0"/>
              <a:t>Crime </a:t>
            </a:r>
            <a:r>
              <a:rPr lang="en-US" dirty="0" smtClean="0"/>
              <a:t>Busters</a:t>
            </a:r>
          </a:p>
          <a:p>
            <a:r>
              <a:rPr lang="en-US" dirty="0" smtClean="0"/>
              <a:t>Disease Detectives</a:t>
            </a:r>
          </a:p>
          <a:p>
            <a:r>
              <a:rPr lang="en-US" dirty="0" smtClean="0"/>
              <a:t>Dynamic </a:t>
            </a:r>
            <a:r>
              <a:rPr lang="en-US" dirty="0" smtClean="0"/>
              <a:t>Planet</a:t>
            </a:r>
          </a:p>
          <a:p>
            <a:r>
              <a:rPr lang="en-US" b="1" dirty="0" smtClean="0"/>
              <a:t>Ecology</a:t>
            </a:r>
            <a:endParaRPr lang="en-US" b="1" dirty="0" smtClean="0"/>
          </a:p>
          <a:p>
            <a:r>
              <a:rPr lang="en-US" dirty="0" smtClean="0"/>
              <a:t>Experimental Design</a:t>
            </a:r>
          </a:p>
          <a:p>
            <a:r>
              <a:rPr lang="en-US" b="1" dirty="0" smtClean="0"/>
              <a:t>Fast Facts</a:t>
            </a:r>
            <a:endParaRPr lang="en-US" b="1" dirty="0" smtClean="0"/>
          </a:p>
          <a:p>
            <a:r>
              <a:rPr lang="en-US" dirty="0" smtClean="0"/>
              <a:t>Food </a:t>
            </a:r>
            <a:r>
              <a:rPr lang="en-US" dirty="0" smtClean="0"/>
              <a:t>Science</a:t>
            </a:r>
          </a:p>
          <a:p>
            <a:r>
              <a:rPr lang="en-US" b="1" dirty="0" smtClean="0"/>
              <a:t>Hovercraft</a:t>
            </a:r>
          </a:p>
          <a:p>
            <a:r>
              <a:rPr lang="en-US" dirty="0" smtClean="0"/>
              <a:t>Invasive </a:t>
            </a:r>
            <a:r>
              <a:rPr lang="en-US" dirty="0" smtClean="0"/>
              <a:t>Species</a:t>
            </a:r>
          </a:p>
          <a:p>
            <a:r>
              <a:rPr lang="en-US" dirty="0" smtClean="0"/>
              <a:t>Meteorology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Microbe Mission</a:t>
            </a:r>
            <a:endParaRPr lang="en-US" b="1" dirty="0" smtClean="0"/>
          </a:p>
          <a:p>
            <a:r>
              <a:rPr lang="en-US" dirty="0" smtClean="0"/>
              <a:t>Mission </a:t>
            </a:r>
            <a:r>
              <a:rPr lang="en-US" dirty="0" smtClean="0"/>
              <a:t>Possible</a:t>
            </a:r>
          </a:p>
          <a:p>
            <a:r>
              <a:rPr lang="en-US" b="1" dirty="0" smtClean="0"/>
              <a:t>Optics</a:t>
            </a:r>
            <a:endParaRPr lang="en-US" dirty="0" smtClean="0"/>
          </a:p>
          <a:p>
            <a:r>
              <a:rPr lang="en-US" dirty="0" smtClean="0"/>
              <a:t>Reach for the Stars</a:t>
            </a:r>
          </a:p>
          <a:p>
            <a:r>
              <a:rPr lang="en-US" dirty="0" smtClean="0"/>
              <a:t>Road </a:t>
            </a:r>
            <a:r>
              <a:rPr lang="en-US" dirty="0" smtClean="0"/>
              <a:t>Scholar</a:t>
            </a:r>
          </a:p>
          <a:p>
            <a:r>
              <a:rPr lang="en-US" b="1" dirty="0" smtClean="0"/>
              <a:t>Rocks and Minerals</a:t>
            </a:r>
            <a:endParaRPr lang="en-US" b="1" dirty="0" smtClean="0"/>
          </a:p>
          <a:p>
            <a:r>
              <a:rPr lang="en-US" dirty="0" smtClean="0"/>
              <a:t>Scrambler</a:t>
            </a:r>
          </a:p>
          <a:p>
            <a:r>
              <a:rPr lang="en-US" b="1" dirty="0" smtClean="0"/>
              <a:t>Towers</a:t>
            </a:r>
            <a:endParaRPr lang="en-US" b="1" dirty="0" smtClean="0"/>
          </a:p>
          <a:p>
            <a:r>
              <a:rPr lang="en-US" dirty="0" smtClean="0"/>
              <a:t>Wind </a:t>
            </a:r>
            <a:r>
              <a:rPr lang="en-US" dirty="0" smtClean="0"/>
              <a:t>Power</a:t>
            </a:r>
          </a:p>
          <a:p>
            <a:r>
              <a:rPr lang="en-US" b="1" dirty="0" smtClean="0"/>
              <a:t>Wright Stuff</a:t>
            </a:r>
            <a:endParaRPr lang="en-US" b="1" dirty="0" smtClean="0"/>
          </a:p>
          <a:p>
            <a:r>
              <a:rPr lang="en-US" dirty="0" smtClean="0"/>
              <a:t>Write it, Do 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Description:  Students will be asked to identify features on maps and answer specific questions about items including direction, distance, and slope.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Some Hands-on/Paper Test</a:t>
            </a:r>
          </a:p>
          <a:p>
            <a:endParaRPr lang="en-US" dirty="0" smtClean="0"/>
          </a:p>
          <a:p>
            <a:r>
              <a:rPr lang="en-US" dirty="0" smtClean="0"/>
              <a:t>Topics: Geography, Geology</a:t>
            </a:r>
            <a:endParaRPr lang="en-US" dirty="0"/>
          </a:p>
        </p:txBody>
      </p:sp>
      <p:pic>
        <p:nvPicPr>
          <p:cNvPr id="14338" name="Picture 2" descr="https://encrypted-tbn1.gstatic.com/images?q=tbn:ANd9GcQDQjbkqvVPoCqQ1w9RKUO-XJ-Gx2j_fFam8aJ__2V-56cXEC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282" y="4648201"/>
            <a:ext cx="309371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Rocks and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</a:t>
            </a:r>
            <a:r>
              <a:rPr lang="en-US" dirty="0" smtClean="0"/>
              <a:t>demonstrate their knowledge of rocks and minerals.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</a:t>
            </a:r>
            <a:r>
              <a:rPr lang="en-US" dirty="0" smtClean="0"/>
              <a:t>Hands-on/Paper Test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Topics: Chemistry, Lab Safety</a:t>
            </a:r>
          </a:p>
          <a:p>
            <a:endParaRPr lang="en-US" dirty="0"/>
          </a:p>
        </p:txBody>
      </p:sp>
      <p:pic>
        <p:nvPicPr>
          <p:cNvPr id="3074" name="Picture 2" descr="http://4.bp.blogspot.com/-A8PoYIlkXoI/U2GgTyW1sBI/AAAAAAAAPz8/Nf__jjezOAc/s1600/Rocks+&amp;+Minerals+Sensory+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956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Scrambler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must create a machine that uses falling mass to safety transport an egg to a location.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Lab</a:t>
            </a:r>
          </a:p>
          <a:p>
            <a:endParaRPr lang="en-US" dirty="0" smtClean="0"/>
          </a:p>
          <a:p>
            <a:r>
              <a:rPr lang="en-US" dirty="0" smtClean="0"/>
              <a:t>Topics: Biology, Physics</a:t>
            </a:r>
          </a:p>
          <a:p>
            <a:endParaRPr lang="en-US" dirty="0"/>
          </a:p>
        </p:txBody>
      </p:sp>
      <p:pic>
        <p:nvPicPr>
          <p:cNvPr id="10242" name="Picture 2" descr="http://authoritynutrition.com/wp-content/uploads/2013/01/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429000"/>
            <a:ext cx="327909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Towers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</a:t>
            </a:r>
            <a:r>
              <a:rPr lang="en-US" dirty="0" smtClean="0"/>
              <a:t>design and construct a tower that follows the guidelines and also has the most efficient build.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</a:t>
            </a:r>
            <a:r>
              <a:rPr lang="en-US" dirty="0" smtClean="0"/>
              <a:t>Hands-on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Topics: </a:t>
            </a:r>
            <a:r>
              <a:rPr lang="en-US" dirty="0" smtClean="0"/>
              <a:t>Physics, Construction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2.bp.blogspot.com/-GwIqv06WE7Y/TZ30EF4IAlI/AAAAAAAAAEo/2xrGboe1qFM/s1600/P1000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0"/>
            <a:ext cx="26860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construct a device that converts wind into energy and answers questions on alternative energy.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Hands-on/ Paper</a:t>
            </a:r>
          </a:p>
          <a:p>
            <a:endParaRPr lang="en-US" dirty="0" smtClean="0"/>
          </a:p>
          <a:p>
            <a:r>
              <a:rPr lang="en-US" dirty="0" smtClean="0"/>
              <a:t>Topics: Mechanics, Physics</a:t>
            </a:r>
          </a:p>
          <a:p>
            <a:endParaRPr lang="en-US" dirty="0"/>
          </a:p>
        </p:txBody>
      </p:sp>
      <p:sp>
        <p:nvSpPr>
          <p:cNvPr id="10242" name="AutoShape 2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pitsco.com/sharedimages/product/icongo/iCg_36905WindEnergyPc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75330"/>
            <a:ext cx="3886200" cy="3882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Wright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</a:t>
            </a:r>
            <a:r>
              <a:rPr lang="en-US" dirty="0" smtClean="0"/>
              <a:t>design, construct, and test a rubber powered monoplane to stay in the air for the longest time.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</a:t>
            </a:r>
            <a:r>
              <a:rPr lang="en-US" dirty="0" smtClean="0"/>
              <a:t>Hands-on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Topics: </a:t>
            </a:r>
            <a:r>
              <a:rPr lang="en-US" dirty="0" smtClean="0"/>
              <a:t>Physics, Construction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mcacubs.com/uploaded/News/2015/15227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5600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it,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One student describes an bunch of objects…their teammate has to rebuild it based on their description.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Paper/ Hands-on</a:t>
            </a:r>
          </a:p>
          <a:p>
            <a:endParaRPr lang="en-US" dirty="0" smtClean="0"/>
          </a:p>
          <a:p>
            <a:r>
              <a:rPr lang="en-US" dirty="0" smtClean="0"/>
              <a:t>Topics: Medical Terminology and Writing</a:t>
            </a:r>
          </a:p>
          <a:p>
            <a:endParaRPr lang="en-US" dirty="0"/>
          </a:p>
        </p:txBody>
      </p:sp>
      <p:pic>
        <p:nvPicPr>
          <p:cNvPr id="11266" name="Picture 2" descr="https://lh3.googleusercontent.com/-DChMb4OzxKc/TWqVvx59k9I/AAAAAAAAJhc/s7xNAp3SdSM/s1600/sciencefair7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340" y="2743200"/>
            <a:ext cx="402566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Regional Competition</a:t>
            </a:r>
          </a:p>
          <a:p>
            <a:pPr lvl="1"/>
            <a:r>
              <a:rPr lang="en-US" b="1" dirty="0" smtClean="0"/>
              <a:t>Where:  UW OSHKOSH</a:t>
            </a:r>
          </a:p>
          <a:p>
            <a:pPr lvl="1"/>
            <a:r>
              <a:rPr lang="en-US" b="1" dirty="0" smtClean="0"/>
              <a:t>When:  SATURDAY, FEB </a:t>
            </a:r>
            <a:r>
              <a:rPr lang="en-US" b="1" dirty="0" smtClean="0"/>
              <a:t>11, 2017</a:t>
            </a:r>
            <a:endParaRPr lang="en-US" b="1" dirty="0" smtClean="0"/>
          </a:p>
          <a:p>
            <a:pPr lvl="1"/>
            <a:r>
              <a:rPr lang="en-US" b="1" dirty="0" smtClean="0"/>
              <a:t>How:  Carpool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State Competition</a:t>
            </a:r>
          </a:p>
          <a:p>
            <a:pPr lvl="1"/>
            <a:r>
              <a:rPr lang="en-US" b="1" dirty="0" smtClean="0"/>
              <a:t>Where:  UW </a:t>
            </a:r>
            <a:r>
              <a:rPr lang="en-US" b="1" dirty="0" smtClean="0"/>
              <a:t>MILWAUKEE</a:t>
            </a:r>
            <a:endParaRPr lang="en-US" b="1" dirty="0" smtClean="0"/>
          </a:p>
          <a:p>
            <a:pPr lvl="1"/>
            <a:r>
              <a:rPr lang="en-US" b="1" dirty="0" smtClean="0"/>
              <a:t>When:  SATURDAY, APRIL </a:t>
            </a:r>
            <a:r>
              <a:rPr lang="en-US" b="1" dirty="0" smtClean="0"/>
              <a:t>7-8, 2017</a:t>
            </a:r>
            <a:endParaRPr lang="en-US" b="1" dirty="0" smtClean="0"/>
          </a:p>
          <a:p>
            <a:pPr lvl="1"/>
            <a:r>
              <a:rPr lang="en-US" b="1" dirty="0" smtClean="0"/>
              <a:t>How:  Carpool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3.paxchristisocal.org/wp-content/uploads/2015/02/Save-the-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2667000"/>
            <a:ext cx="26860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</a:p>
          <a:p>
            <a:pPr lvl="1"/>
            <a:r>
              <a:rPr lang="en-US" dirty="0" smtClean="0"/>
              <a:t>If you have a particular set of skills (and can spare a few hours a week) we would love to have you!</a:t>
            </a:r>
          </a:p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Many of the events require and use a wide variety of materials including:</a:t>
            </a:r>
          </a:p>
          <a:p>
            <a:pPr lvl="2"/>
            <a:r>
              <a:rPr lang="en-US" dirty="0" smtClean="0"/>
              <a:t>Everything!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122" name="AutoShape 2" descr="data:image/jpeg;base64,/9j/4AAQSkZJRgABAQAAAQABAAD/2wCEAAkGBxQTEhUUExQWFhUXGCAbGBgYGB0aHRoZISAZHh8cHx4cHCggGB4lHB0gITEhJiktMC4uGh8zODMtNygtLiwBCgoKDg0OGxAQGzQmICY0LDQvNCwsLCwsLCwsLCwsLCwsLDQvLCwsLCwsLCwsLCwsLCwsLCwsLCwsLCwsLCwsLP/AABEIAJABXwMBEQACEQEDEQH/xAAcAAACAgMBAQAAAAAAAAAAAAAFBgQHAAIDAQj/xABHEAACAgAEBAMFBQQHBgUFAAABAgMRAAQSIQUGEzEiQVEHMmFxgUJSkaGxFCNiwSQzcoKSwtFDY3OisvAVFjRT4QgXg7PS/8QAGwEAAgMBAQEAAAAAAAAAAAAABAUAAgMBBgf/xABBEQABBAAEAggEBAUDAgYDAAABAAIDEQQSITEFQRNRYXGBkbHBIjKh8BQj0eEGM0JS8RUkNGKyU3KSosLSFiVE/9oADAMBAAIRAxEAPwC8cRRZiKLMRRZiKLMRRZiKLMRRZiKIdxzjUOUjEk7FVLBRSsxLEE0AoJOwJ+QOOOcGiytIonyuysFlU1xLm3NyzicTOhD3HGGIRVuwjKNnsCiWuyTVbDAhnOfTZP2cLiEGV3zn6FNXKvOeczWeiicwrE2ssioQdIVq8TMSzayvattW2No5c5qkvxvDxhow4usk+CszGyWLMRRZiKLMRRZiKIfxTjmXyxUTzRxF70h2ALV3odzXn88RRL6+0KAzadEgh7dfT4dV1egePp7f1hFfTfFspq1E05LORyoJInWRG7MjBlPyI2OKqLviKLMRRZiKLMRRZiKJO5m9pvD8k2iSbqSDukQ1kfMg6V+RN4iiAZH25cPe9STx195U7fR+/wAO5xFE98v8x5bOp1MrMkoHcA+Jb+8p8S/UYiiK4iiicT4gsCa21GyFVVFszHYKo9fj2ABJIAJxV7wxpc7ZRD5OPOEv9km17+G46HzYORRG+1/K9sCf6hh6+ZWylFMhmhLFHKvuyIrjz2YAj9cGqq74iizEUWYiiVOb+e4MjIkGiSbMSC0hjG5WyLJagASCB3sgjEUSTxP22N0i2W4fKTXvSHwr5WwSzWrYWVusRRJuc9pXEInaTMyMXkXw5YERxxg/fVD1PkCwY72a2MUXPI83TmVEnY/u3DB3mLHQ21AhiStNZEZBUIN7s4iit3k7n7LSwRK8p1WU6r+6zCzeo+IKQNmcDfY74iicslno5lLRSJIoNEowYX6WDV79sRRSMRRZiKLMRRZiKLMRRZiKLMRRZiKLMRRZiKLMRRI/PHPD5OdYYo0dtAkcuWA0ksFUafMlTvvVDY3tnJJkpHYPBHE5tapVzxrmmfOsomZatunGi0AT8dy7AAgHba9hgaSRzhoE4weGhwxzF2p0128F5/5fnRS0iGIfZ1KZGkb0CQ6n7AkkjwgdvLGQAKtJxBkbfyxaHz9SGUh7ikhcbqxBD0CCrbbFWH0O9b4s0lp+E7rTPHi4rkHw39ewp+9lObzEmZlZnlkg6XiaR2cCXUhQDUxolCxNeQW6sWTC55vMk/E4sPGWti8fZSvar7TP/DdMMCrJmHF2xtYx2BIBssT2G234Y3StVI3tf4ppj/pAtTbHpR+M2djS+7pIG1dvriKKwfZ57Zv2iVMvnUVHchUlQUpY9lZSTps7Ag18BiKKyeN8z5bKmppKar0qrOQPUhAdAPkWoHHaUVV8yc4ZXP5tZYnbp5dSoJVl6jNRN2KABAAsgk6tqo4vGos4dGwQF/eIF/D4fEWT+ONwqlWB7OISIJWPZ52K9+wCIT/iRsDP3VkR5n5py2QRWzDkayQqqNTNQJND0AHf5DuRiqiqnnX2zO8UkWShdGKhTMWFoW7aQt2asXex7XWIoqlj49NqenZeow1fvJKABJ0+8SVs73Z2+eIor/8AY3z02dSTLTktPESytuQ0RNC276lJrxbkae5vEUXH2388nJxJloWHWl3f+GLceXbU35K3riKL5xZix9ST+JOIosaIg0QQfQ9/T6YiisblvI5vg6w8SDhoWZVljQglo273RKkathvYNdsZCVpfk5q5YQ3MvpTK5pJI1lRgUdQ6sOxUiwflW+NVRIWc5lE04mAPQjGnL97mkY91o1ZApV76SWOxorsd+YREO89yu1dctzHmInjizSRapAzKyNQNFf3QB+0qsd78Wi9rNLJcEzdhP3z8Vs4Fm6M5WoMzCsW0WY1gx/ZDhdYdR9iwGBA2JIPe7M4XiJHkxvN0sngbpgzOYWNGd2CooJZj2AHc4cLNLOZ45mJSOiEhj+9IpeRhv2QELH5HxEn1UHGLpgNlq2IndcH4xmYQZOoJ0XeRCihtI97QUoagNwrA32sXeONms6rrotNFXnt84QNUWdEsel9OlSCXNAbjurR1R37FvPVjdYqvuESy5qcRpPJqL6nm31tsF2Gr7KXp9APLsKudlBK60WaVrcr8j5Wv2iWOSaU1/wCoXTprtSUALFHzA7euAJZ3nT0R0cLRqh3O/IxlyrZjTGMzCrnRCD02jsuUprOoW1Fav0FirxT/ABBvJUkh+G1XOS4wweOTLu2XNiPXvpAJQkgIgsg+IjtpVQdR3JyDX0nyBJryglLl5JDqltdJEgVFIIob0oJIFMSWGxGIop/M/Fv2XLvLtdhQW91SxC623HgS9Tb+6px0Cyok9OPAOT+2zBhWrUvgYN2NNHpVLNB1oeWo41yBRNHLnEpZXljl0N0wlOilQSwJKkFm8QADWDVONsZubRUR3FVFmIosxFFmIosxFEq8wc1mOUw5cIzr77uTpU1ekKCC7VRIsAAjc9sYTTiNbRQGRKkfOmaOaaNHaRowNamNVgF7gX74JHmC1X2IBGMhiHAZnbLQwNJyjdHeJ89xSZLMNl205iNdLxmhJCSQrOQe6oCW1ixteCS74bCpAwGZrX7WLtVRms3JK5ZnLuaBZ2LNQ7bm9u+3zOASSdXL1scbWAtiACYuR+BCSVptTKIwUXS24dqJYXYUhCVuu0hrtipeQO9LceBmDAdt9dPvdO8ecRIQY9cqq4j2Jka9YjNljqbS12Seyk4yokoKwAkD2gx6c7vTK0QfT5gglN7FEGru9ivyxq35LR+BdZcwjTf2/dCYuNT5OOWTLymIsoJA00St17ymu9GhvSjyxtFI4ENWmPwURa6Y7gdwKQIspLnM1+8YmSZtTufFeqmZvDtsDdbem2C3Oyi15lrcxATpLyBB09nbUN9RI0n5gVQ+N4FGJN6hEHDitDqkrPcIfLzCOQblSUZSQCSNjbL2Vu+wOxo9jgsODtQhi0jdWdw/2dZriuTizJzqr1ASyFWbVIGKl3bVZY15jw+6AKxa1xL3B/ZvOs51ThESV43ZGKsSprwWN7PrW3rjB8wboN1qyIu15JtzPBJsurGCfqLGhcQSIpZq1WNYogE1W3fbHI8Ydlo6CtimnKc7RZDg2TmdS8kkaqsYbdpWXUSx30A3qOxPiGxxuhl8/cazr5zMPO7MzuS+m2cqCWOgHego7DyFfSKKTwjgOYlCulooo27FdR393SLA07X88YvnY00tmQOeLWScrTs70AdJo1SjV6LZ3Xyv8sT8Qzmp0DuSM+yziEmW4mi0yEkLJ3ACAjWWAIBXTZ3ujpbyxqCCLCyIINFSeKIvFePzg2Y9bADV3SJdI0ny1Fb+Go9/Okr8jSV1os0mvJ8E6TdHLZGSJr0HODQGQGtTKHJaQaSfFfyGBXPvUu8FsG60Auuc5JGXaOTLQieTVVSNpVRu2tvNzYFk7m/SlHGz5hTtF0xgbLbn/MSx8IlGYSFXZlQCIkpWoMCNQBBoHbHIQOlGVdfeTVGfZ3xstwDawwdsvHZvSXcLH8SF6ij+7g9xoEoYCzS5x8DOTaEQtOyRxkdSUxvFGqhtitq6swsak38QuxthZmDrJ3PmjhHkOi78Qy0uaMQkifT1PEiyCPoUB4mkFu7ENYCaRvRO1mwIZdH91HAv3H7IxwWFlzUYaRnWOV0QOxZvHCklljbNp0sAT5Sd9sVwga2fQVbfQ0hphRpbe0LiABSM2VjQzuijUzEMqRADuSXLMv8AFGp8sMZDoqRizajcAnZ4EZo5Im81kXS1+tAkUfLf4eWBXDVENN6qJwDIMk+Zdsw0pMlLECdEKe8oC3s5BBLeffzOI82NlGirSl7SuEdXhmWzCFGXLM0Mq0CVj6lJuBaVSg1VhhgwbIU7pX5AER4g7RsoQRgAEEKSxQMADuQLOwA1edAnGU/yrSH5lay8TeP9omM6Tqx/cQxp2IDlVDi+oWVbbbw0fLAOUGhVIzMRZu1E4My5ZJ5IRNLFLIZQZHjC6m30RgW5JJCaSO4+ZPXAuq9CFxnw3XNV7w3hzHNS5fqWkE0rKu7FIojqNA0iKNmIGpidwAaOGLDbQUC4USrumzyZGBIkYPKwaQs5oAXbzSEmwgugLJ7DsCRdotVQbMurspf+lTMNSAhaVfvKD4YU/i7mu7EY0e+OEW5dYwvNBSMpndRKMrRut2jegNalPZ1O249d6xaKZkotq45hbuvY5ZcvKZo7kUqepGWq6FqUpDbCiKNXqG/hAx17L1CqCnDh2dSaJJY2DI6hlIIIo/EbYHVlIxFFD4jxWGAAzSKl+6Cd2Poq92PwAxwkDddAJ2S9mudN6hgZh96RumPoukvXzC4wdimDtWww7yl3i/Meb06utpN1pjXpqfmSkrj6EfTGH4l7jQ0Wpw7WjXVKnAsuFd5BGP6wR72pUUXZ/wB4SzG3N9u52BBxWUkiie3xWkYo6D/CMzZ7Rqc2YgBZAA0d9TGzbDse2wBxjkvTmtc2loRzEvUcIUaVAyllDBNDKwvSxogtHrUnfuuxxtAaon/IWUt3p/grjxbgUmWK6t0kAaOStOsEBqIJJDLdG/n8ryxlpvknfDsa2duU6OH1HWmP2e5tQsqaTqMlk97GlQDQ3rYi/UHsKxg8WAUHjbE5sb1SYP8AxkGUwIjdYMNSkEARE/1uoArRF0Lstsao1XJpd6feiDz60gHtCyxdQ1oDGC6A93CgmRR5A6N728hjWHUUrNlMUof9kc1WXMobo9MB7L02q10GydL2PCTRAB+6fTG8TCH68kbxHEsOFDWG823h1rXlPgEmmf3VZl0aj4l0MAbFe8CMXlkbokkcZNprhyzNlWiToEgaQNP7s+ZtQfP4euBy4B2ZEZTlpLvtCgWPLZZdKgo1aR6adwL8Wm6/LG2HNucsZwA0K5spwhoOX+i4IYZUtKCLNkF5FIHvHdl+OCTshxuksz5eDJwOVJ8fXRVs1qbdjpBpEV9/IUB3rARtzj5IzRrQmHKTQvIzoymQKFY+ekEkbHysnfGRDmtpaAhxtVDzQ4iWKOROm2mN6BAaOILoFKR78uzne9KRg1vhi0Ul7jaj8Dy8SxCVvCQaNUzaK2C7VqZjV0TtWMZXPzUFvE1tWU1cLzYdTtKKJFyiid67+dYClZR5eCLjfY/VcpOCxmUSMzFt6W6HfuANwQT3HrjpmdlyqvQtzWlfmJwueDDtYuhdPpoHuPELB77bHBuGvoxaExA+Mpw5pM75nL53LtloDHl1MUdhAwAJZASQJC1udICsFK2ATeLyEVThus29YT/mM67wqivFFmpIw6IzahYokbUxXysb74WhoDieQRVkjtWZHNZqx+0rBANdABy5e9hpJ0hSWI8idu294jgz+nVdGbmlrnTJS56dsoFBEadSGNGHUeYghXa9kjUarJodtyWAJGGbQDm81lKeRRGLlv8AZsnleHq+p4nM88i2QmYADoo7B23sKfJVYgWLIxEgYy/DzWDd0c4arzRxzzsD4A6xRqdI2DBiCS0jjy8gewsXhe4hpIamTbIDit8uBPc0TSxX4dQAHUUeZSRDVEkA0Dt6Vjh+EUdVB8RsLzg8w/dM3ujOSapjuTWtEs14dXhjvtS15jHICPxeprTT6ae6CkN2o65kNnsxrBMoZkLkmgqtG0cYHbZJFe/V287wwmvZdipDczxT+mGCB0DWryEvrNsoUVHfYADYEAEjYlsUrSyr3rQUmXMtlZkEmYMkcrMzB13iFXqDLskWoAeIVbjcdsSsw0Gyl5SiXKWRjXOZiOOBBC+XVnYEMsjNJKaK/V6J2IJ9MbRGwsZKvRKfEvZ/080GmhQxvPIFljoN4/HCNGghBGVIuwDsNwaxJnFrCQpEAXAFMmajZJEAlkkzP9Yt0oaNSiyRigEWw10TZIUnZRQDdR2eaNIrvWnDoIYYWmEcTTRhk1Io1agSFhD0C1EiMetYjsznZRzUAaG5ua78j8l9ON3mXTJObnvVb7glBq3SJntmB3YsdlWgWgFaJcdUAzHHJUzecSZEYK0jMhtpHQF+mAqhtKdMIoLAAlvMtWNGkAaqVeiKiWaB0iCxGWamllkcJ1JNwUjW9T6VHbyWvM4VPd0pL3FHtHR00L3mnLzB4Z8v1HdSYzEummR6LGyvgIKhrJo6QO7Xi2EnEbjexXMRGXAELbhfGRKFLFo7Ni1KBl90WW23Y7UQTp+Yw5Dr1S8hMvJkfhzDDs+Yb5eFY0NeR3U2fWx5YHdurKDxzmlyzR5agFJVpiL8QNEIp2NHYsdr7A70JNiAzQboiGDPqdkp5rMxxkySN423ZjbO34AsQPhsPgMB3JKetF/BEOpEchwnNTjVHGiRntJK4phWxVY9RI/tFTjZuEcfmKxdigNghfM3LcscoSWcyCRCyCMdMAqQHUiywHiUhtV7kel2kYIQCAuRvMtgrjJlyGQwiM9NaMRNABq3BA8LeE9xuL7YGzafFz5ogjW2+S4z0ABKOlGWHg1a3kaxS7d1uthZOwNC7s3U2NT6Kp0Guy7N4oXkniCMFYuCwOwDb2PLT+uMxoaaVfcWQrLbgEE+WgizMayiNFrV3B0hSbBsGsOEsa4tNtNdyXIeX4sjmz09QTMRgJqYnSyFi0YPn4WDC7NI++2AsTHTRl2RseIfK78w3WyFT8z5n9paFMixUSCLqNKgGohnDV3KaKax28Q77YyEALM+ZQzHPlpM/Dcms+aLOiumXXbUAQJmo7X2ZECm/wDe43wjKBd1rHEusgKZzbypBn8u0ElpbiQOlBhIBQY+Tbbb+X0wWhlQXERL48mp6ZXX1nIJ0xxkxigBZ1EHbuBWBi2jZ5bInNmFBd+tPGkCiSGaGN0D9EUwWwEJ3qtXpXx2xQAEk1XerW4VropPE+HSZjPIiBHatCIGsgEbswrw2e5qgqk3dDHIhbMqkhp1lWzznzEeGZaBOk04ZemxFrpCqBrJ0lR8iQe9XRotzsotDMaXGgqk4VzM8GglIiqwrFpBKjwk0wJsWWO4oXt6YXmQOOxTQYctAOYLnnOZSz3GsULAMPACxIfuCSN7q9gDYBxMzqqr71DA0al1dyDe0CKeUZfOTKiidSn7sm9cYEZBjZiUbwgEDtYsA92INi0qcKNLhytmnjiLmG4Vk0EgeLWRYG5tzsSALItroVjKeLONN1pDJkOuyZuIZtNK6nMZO6+HV2oEUAQTv2+focANa4HZMA0yEBupPULUXh2eVnYqJJCq7yOyjw+gXbTZA+yLqz5Yu9pND6fuuFpjALhv513cly534TJDl4Z+rKRHKtxSJ0qncF5QgADNpKAa7OxUBvDhi1oaKCWOcXGynP2EZjrQ5mKWNGgYWQwsUPDb3sxcErf+5+WOrimcRz8MKpHmIpGyc2o5WWSPqNpUXTKQWFKbRmGtlB1CwSRJYHXmYtmvFU5ScjFFDKscI6uZloKWQLoBBI1kKDGtAnT723bGTQ+U1sFckMTnyhFGEk8FZhXKZgmixcAEGx9goysg8lZRQN4Oa0NFBDk2bSxl26ubzEaLqiSaSirjSS/T6gO4smQSbG6KN2rC/Hy0Kv7/AGVmhecOgnESRRyhJctcbxyLqVwBSMxWm3QBgymrLAg1QpmYTmI0P2UYwktFHUKHnM7Llcv+1594jmFUxxrGCEDO23ckvsFJPkFO17m7Wh7sjNua64lozO3U7hbqmURSQXiMJIc2XKuAQ3rTkmxsCR5dw4yfxQdVgk/XmhD8qHcXhyeezs4hlcgaWdkPg/aNltdQ0uDHEFbYqRQG5OHMjqqlxgsFbcaaNIIVzS5TLCPwpNGJAyuR4mUxhBCH8xdb1veOdJm0AXejrcojwFpkjJgbLokm5cZeUSN33JmlLMa7Fr+RBxzpa0pdEd62pfs5zcEcmayak9eOUyPqAt1cIQ9qAvnWkAae1AVjVhsWs3CjSbOM8MTMwtE9gN2YbFWG4YH1B3/XbHSLFFcBo2q+5gkKGPK5xYzI2po5ei06SKo8TBFOuFxqB3sC6BPkE6ExnMNvJFtmzijumLlzJCbRJ0zHl46MKkBeoasPo+wq3YBolt6FKTrDCWnM7dZyy5hlbsmzBKHVY+0Lh8i5tJAzpFLJAGrV03IYqQ5XdGH7uuwYChvuKyGmOVmC3BF87Fl40E0yqREAeoyBigXcNsDpq7sdt8KW5j8ITI5QLK8meLNKUSV6BVi8Lldwb0602N1ut9j8RjothsjzU0fskzjyPk23muKJA60idQbyUCSdMhAWgSuwG/mS0w0xkbZ5ICZmR1KyeQYXTJRq+rSLEQatQhBqPUdIslQDZF772d8aHdZJKjj6bSQnZonZSPPTZKN6kMpBv5+YOFWIYQ8kplA4FgAQ45BTOuhiZncMzajtGhuioOnSB4RY7tfffHDIRGSdq8z96oDij2RwOLtSdkyPwuE3caGzZGkUT6lezH4kXgETygUHFePbiZmtyhx80HnyXTzRbfS6aY/GxAIosoU7KftbHffbbBTZjJHROoXpeCYkSNLXG3D0Q/iPCoQ/WKp1GY2HalkJQqFN7AqAGU1to9CcbwzFpoiwnE0QIsbqVncxDpAjyi5cM/iJ0dSWpA8caBCbAI7k7AHbckESTAgtYsI4SHZnrrn4y69IKC0vhKkmtH2zYB202LruV9cAsIacztgtMbiWwRFzv38FZ/C+JpMmpdtOzq2xQ+h/17EbjDZj2vbmbsl8cjZG5mnRKPPPOOUEDKolnKsCGy4B6bg+Fg7eCwfIX6EUcdIBFFcE7A8MzfF1IRxDiDDLjMxDKNmzAUaRSCdYXV04xWp7fshIrzvC5jPiyG66kzc/TMKtcX5wdMqIoKglj6rsQet1NCh9WtkCvqcsG037pANUcGvdkAy9YCCicyRzheoTVyRzPJmHkgmALpqZZBQDqGAI0j3dJYL3N13u8djkzhWkZlKrH2k8Mlgzr5rJHUmsiRtJ6cbvWqNmPhOp97B2LEGtsRzAbtRryKpBhBns10oysEZdwUiXdpHXx+LelWhqJvYDz2xiwMzfCtXl4FuV98n5CKPKQmIA60DtIVpnZwGLN5gk+XkAB5DBIFCghybNlA/aZxuRctLBl4xIzr05PULJSELuBrpr3IA29cWDSQSFYMJFpRi5fyrIJMuqIGBHjTWpB2MZR903FFVKkEUfTC7O4GijKDh2Ixw3h6RIAqRg+saBRv6dz+eKEkq1JG9oMbyLNl4Y+tUqZghdTOjMhRlCjurfu2Yg2pdTXisGwElmqEnADtEvcq8x/s8EUEcEM0skjSo0oJ6D0E1V7rikDgHsVB9MExRmR4Y3cqkcZkcGt3KnycHZobmzUZPUZmM5KAuSxIV9LASb6wre+JDW6HFcTgzFIWnf1RDjLhpcp5eKkcO4bAYswHl0qFKqEOuSZypKbKoqBT3I94gjz3ziwUmcW0k71RWsss8zqIN91adg2QLnDIOdM3UdqoHqM0mgCytE6mC2a09rIw64jgWxjpIxpzHUtMfg2xjpGDTn2KwOQ+ASw5B2aaS5o9XTjJSve0jUtN3JJArcm7x5yfGZJxE3rFnvrkhY4AW5iiuTzchjTKcQKrrYTZecmxDJY0xOpogKSUDA9iB4SQcEh8codkOgNffYeSxewxkWp02ceASzkxy5oWmXgifXFCW8Id3oBpG+IBC+ECtZxWKJrBqe8rjnF5UfhHCUgjeR9ckt6mlDN1GZVCkhgQfeU0NgBXlgGfGSOmayM5Rp9ddfCkY2JgZqLQqTOnLdPQXWpJ3kkbUwppVJkGlfELY0ynxK7bAuoxwx9OXE9n32dvahDpsueVV5Mz+1PNIghToMyIqtvUgzMsaWOk8jyAiiFO5o2ReFrXQWzXXbq7OtbFjopMr9F7xwdZ4JhOuYUFl6sY0xKxFqqhWIY0h12x7gbWAMpnuhhLxpt49aKhjbNL0btbHl3KFluJCaGeCYxdUMNQYarhMimTS1e+50sRRrc+YA61rc0crby+/K+wIN8TmvMfNb5HifTzrSxwyyQlEUsgLdMKWDMyklq0sdwWPrZODc7ZW20rpifEacFYDwo4BZQ3mNQ+R8+24BxjsrrMzmFRdTmhYHqSTsAAN2YnYAbk4gFmgoTSrWTi8sebedKjk1k1dgdhTeo0qA1bHej2OMXzOjmAHYCjI8O1+GJd2kJyz/ADvmpl1QKsCFbAZQ8p2+LBEN+RDbd+9Al+KAdQC5BwpzmZnmuzmlbhfEVy7KJ4U1GExu0dFz1G1GQuwWoFIojtH4KsNtZxErRXXzQz8O/DyZXC9L0Rjlfms5ZVSCJJFMQ1guYwzrX9IFRvfW1C73BiPfGj5mt1KrBgZJTQ6r12T3ytzSM0zxvH0pVGrSG1qydtQbSvY7EVtY9cdjka8WFniMNJAQH8+pS+bMo8mVkEYLOtOqg0WKMH0X5atOm/ji7hYIWLTRBSdxDM5psu0uU6M4aPwRstavIsCG0sCP9mQNtrvCwBodTtEw1IsbLnyrHm44VbNfs8MaKx6UcenQvlZDaVqi1AfaryxH5Cfh1KgBbryRnl/lENOc9mC7SOLSF/diG4W1utYU9vsln798MImZGZUBI7M60540VEF5p4LFmImZ4mkkjUmPptoksC9KtYrUQBR8Pa8cIB0K6CRskXgfCf2OG3STU1a5Oi6iyaUHbYAmrPzNeSnFRzya5aA7UixseJmJcW6DtCMKvnZOAL5JTaj8XyCzxPExI1DZh3VgQVYehVgCPljsUhjcHBaQTuheHt5IAcnP02R+nIw2AkjkptgQ1xo6vvv2U7VQ7lk0wHVrqXq4+LwvaMxF9qgcN5eRZC6QwpKOzRxysoY3ekyRRpH87YjyU41kkja34n2OobqScQgjGYVfYbTZwvh4iXdi7keJ2q27+gAAF7AADCmWQvPUOQXmcZi5MS/O893YhHFAJZnVkACUhN/1ooOA1d0Gr3T9qz5btcBFlZmvdVMroY8rHfNv99voueakRUJkKhKo6u1enx+WGABKEYx73Uwa9m6WZeYIFJCrK69jbkAj03Oor/CdvhggYZ3Mp+2HHOZTpAPXzR6BosxGraQyeQYdiLFV8rHyPocYPaWmikrxLhpC2yD2cwoaxNDM0cUjpFJGCyKxFBW2RSD4EJYkgVuO9bYN4dhmSyHNy+qYx8RmMFXqDV+C9fPSx5Q5KoY8q/UDHSxADtYDaR+7Uaj4lB0kAm+x0xuBewl7RpfLkj8HjWPAY461z5rl7Ls3Fw4daePrTTMUaRHEjxxBQw0oLLx1RZ1+/GoDEGl8cbpDTRaPe9rNXGkW5X4tLl2BhsJOzEwufChcs4YA+6yXuBWoA3vRDOfBNbh2v2dpf31oDC4l0mJdHu3WvBGXjBDAiw16r+1d3frdm/ngehVL0IaAKQ3PRSAaoo9UhB64Zgq5gAUjgjdZ6ADMQAdO/cEAvw+c6LBrHNJ6lrA87RaI4+gANi7a3PqB909xra999JxmzBEm3laW6tBSnxoUIliTQ6HVGl3pAvwFt9RcEh23JLk3sKMEQDaVBF8NHdK/MEmWlzbzZWKJEqlZEClyfE7mvVjp/u354c8Kw2RnSnc7d37pnwzD5W9I7c7d37qFoF6qF1V+del+mGuUXmrVNKF3Wq2vHV1aSICCD54o9ge0tdsVV7A9pa7Ypv5L4gXj6J3MKKCaPiJLUfTdQNvW8fO+OYEYaYuu7P0oe6SlnRuMfV9UezeVWQANe24IJBB7bEfDb44UwzvhdbD+nkuPYHCiueXyCqQbZithSxFKD30qAFS/MgAnzxtNjZZRlOg7PdVZE1mykqK2G1YEJJ1K0SRxPJVmJPGWQMCiVsjAHzvxadVC9ltqG5wRi8Y4sbGBVj4u2/13RGCwjcxkdrrp2LQpuG3DL7rAlWHyYEEfQ4XxTSRG2GkxlhZIKeLWzWTqZmdvvO7OfkCxJA+GLS4iWX53WqxYeOL5G0hnEsqA3VXZiNJI70Lr/wCfkPhgrCTEsMRPaPdYzRMz9IRqdP0UHLZ142DoxVwe48h/35dvnghkhZsuSQNkHxLtLxrMl2dJ3iLbtoCUxqtRDKRqodwBeCfxf/ShP9ObycVvFxyYbly0lEdVt3o7EAnZL/gC/XEONdVNAC63hzM1ucShxY7kd9/xwKx1PBKOkbbC0JsgmDqGXsReN3CjSKY8PaHDmtyMcVl5GgUAKAAOwGwH0xCb3XAABQRDl/PdHNwOSArN0mJNbOKX8ZAg39cFYR1PpLeLR3Bm6j6p3505mXIwGTTrkaxFHdamAvc+SjzPxHrg2SRrBbkkwuElxTyyIWQCfv0VNNzFNljImTLGE1o6iqxD1TPRIKqaDad9y2wugG+XDPdqUzHCOIMjDg3wsWPvvRHh/MxleuIKZMuVoxR1pv7zhgDLvvQKgfdNYzingY4+qJm4Di3RNcCCTuNq8dj9FZfs/wCYEzWWCbiSEBGDGyQBSv8A3gL+Bsb1eD45WyC2pJi8HNhXhkookX1poxohVmIovGUEEEWDsQfMYiiR8zCi5mdY1CKpVdI2XVpDlgBsL1gH+zfnhNxEjpAOxef4qR0oAHJKHMHOL5bMNF0lZQAQdRB3F+hwThOFsniD81b8lMNw9s0Qfm+iP8A4oMzAsunTqu1u6IJHevhf1wvxcHQSmO7qkFiIOhkLEvcX54MM0kXRDBDV66JNA/dOGWH4SJY2vzb9iOh4aJIw/Nv2Jsyc/UjR6rUoavSwDhPI3I4t6iUtezK4tQHOE/tMg07EKxPqSKFD+7ufl8cOcBrD4lSUDI03rr637qvuYeItNKwvwKSqj5bX8ScPYmBrV6HA4ZsMYPM7lSs9yy8cXUB1EC3Wuw869a88UbOC6qWMPE2SS5CKHIrbk7OFZunfhcHb+IC7/AViYhoLbVeKwh0WfmPRHswobNFvOOPT/jOr8gg/xYL4RHbnP8EqjtsA7T6ae6XuYsw4nCh2ApdgSO/ywVinu6SgepOMDGzoS4jXVM0UKrZVQC25oVZ9T64ZBoGyTlxI1K6cLA/axd30WK7mhTRgmu1+Or9Lwq4jedvVqnvA6t17ojzHmWjy0jo2lgNjtsbHrtheN0+lNNJQrkni004kEratGmjQB31d679sWcAFnA8uu0v8X47mEzMqpMwAkIAoEDftRGOgClg6VwcaKsdcURyrrOy9NGIrZjp89ixr57YdseYsK086CYuldh8IH86H1UGDjBJAZRRPcXtjJmOJcAQg4uKuLgHgarfiubdGAU0K9B3s4vjJnxvAbsteI4maCQBh0rqUnheYZ0tjZuu3wH+uNsJK6Rlu60Tw+d80WZ+9pt9nzD+kKPssg/EMQPoDX0x47+KHfHG3qzexCGmcDKWj+lBc97QMwsjqqQ0rkA0x2BI+98MVZwbDuaHWdfvqSt2KeCapc19ouY84oT9GH+bHTwSD+4/T9FBi39QR/lbnJszI0bxBdKF7Qk3Vbaau9/XAON4W2Foc112QNe1bQ4gvdRCEcQzx6UkoIuibBvxn/QkYWRwGXGNY4bnY/wBo/YJw+Xo8MXNOw+qU4+LTKKEjfWj+oOPVv4ZhHmzGPT0SFuOxDRQeUW4BxSWSTQ7AjST2APl6fPCfi3D8NBB0kYo2BuUy4djJ5ZcjzYoo3mcq0pVA+kG/IG2FMg37Wy6b/j+oUcPLBL8W/L3+mvgjsdm6O27c+5KubkpLB9KOGvD4Q7EAOG1rHHyZYLad6pQBO/qcPjhMM3UtCSDFYg6BxUjIOSxsnt54X8UjjbE0sA35I7hj3ukcHE7c+9TsI06UluKPlkjUKrBtTb35u3ph1hsG2ZvxGiK9AlsuOfhgA1tg5v8AuK2h5r+/H/hN/kf9cav4V/a7zVWca1+NnkUYyPFYpfdbf7p2P4ef0wBNhZIvmCaQYyGYfCfPRdpsxpdNu1SKf4o2VwPyv6HFYdCHdS5i9WOYRuD5hcee+PLm80zI1xRgpGfI0fEw9QWHfzCqcUxjy+UMHL1R38P4ZsGF6Z+hdr4Db9Upy8QA7C/jgqHg73C3ur6rHE/xPFG8tibmrnsPDdbQZ0Maog4xxPDJIWZwQR5Irh/H4cVIIspDjtzCcvZpxHo55VvwzKYyP4h4kP0II/vn4YrgHkOLetD/AMTYbPA2bm0/Q/vSurDVeIWYiizEUSRO+qad/vSsNv4Kj/yYRY51zFea4k/NOeylXHtOgqaJ/vIVP903/mw44K+43N6jfn/hHcKfcbm9RRX2Z5i4JEP2JLHyYD+YOBOMsqVruseiG4oypA7sSPzJPrzOYYf+4wH0Nfyw8wbcsDAeoJvhm5Ymg9QVx5OLTGi/dUD8ABjx0jszye0ry8htxKBcVesywrYwq1/JpAfj2I/7Iw24cfyyO1dcy42ntI9FXPAYOpmIx5atR+Q3/lj0EpytK9HjJMkDiOqvZWLV4XFeSGirvhR0ZpK7CSvpZH6YYP1jPcvWYkF+GPaPa015WZXkmZCGUutEfBEB/PDHhIqJ19fsEidG5jWtcKOvqUtcfN5n/CP+/wAcVxR/O8k6wQ/2/mm/DdIQveHf+rT/AIMv46oP5XhVxLdvinvA6zvvqXTnhqyb/FlH/MP9MLmbp7iPkPgoHs5/q5f7Y/TEeqYbY96VJm6mbJH2p9vq+L1ohjq/xVsnGSZquOZIQgdB2WSh8u4w0c9zsI2+uvJa4txdgwT115Wl3AKSqfxSTUIm9V/Pa/zwZi3Zwx3YmOPk6RsT+sfXmpnAfcb+1/IYJwB+AjtR3Bz+U4dvsE8chEaXA7rYb+0ZZ3Hz8DL9Kx47+IxllrtPoFg5tTyd/wC6icz8p5WLLzTKjawLFuxAJI3onfvjDBcSxEszY3EV3IWaBjWEhInBuHHMTJCpCl7om6FAny+WHuJnbBGZCLAQbGlzsoT3ytynNlJ2ld4yvTZfCWuzpINFR6euEeN4jDiYwxoN2N6pGQwPY6yhvNwKxSA/7v6ArGa+nb6Ywwg//ZA9hP0IR0zv9ie8Jc4Nwrr6vFp015Xd38cNeJcROEy027v72KBwWDGIzWaqkd4VwXouW16rWq015g+vwx5/H8VOKiEZZWt7/snGE4eIH5w60byUReWNVuy6nbyAIJPyAGAcI25QepEYp4EZHWlLnCARzyIAABIaA7AeQH0OPT8Lb+c89g+qS413+3YO0+6DZabSbq9qwwxuGOIjyA1qhcJiOgkz1aIZfMB7oHbHn8Xg3YerN37J5hcW2e6FUu4wIBeiKcaFr3mdfDB/Y/Wj/PHo+Gn5+8JLxVtCPu/RCMtlXk1aBekWa71/PB8krI6zGrS6KCSW8gulxxose1GMnxVyhVrZowXQ3vspDL8fCSR8sLMXhWg526Xv7JxhMY97ejdqRqD9D9CVEzp0qsY2AHl6DYDAvCoQ97pneHenH8RYnoYmYRnUL7hoAuOTiDGj+Hrg7iGIkhjzMHeepKOC4KDFzlkp2FgbX1+SnQ5QK1j8MJcRxB88XRuHP70XrcFwSLB4gzscaoijyuuamcNlkSVZI1LtHIjoO9nUoAPoC5C3/EMYwZg9paO/77lbiTo/w0jJXUDt6+oX0fh2vnazEUWsjUCfQYiiQeHA9JL7lQT8yLP5481K7M8uXkJ3Z5HO6yUr+0zL3BG/3H/JhX6gYa8GkqUs6x6I/hbqkLeseiBezrOaMw6E7OhP1Xf9NWGHFos8TXdR9UZxOMOiB6j6pby/7yVb31yC/wC8wv8AXDB3wxmuQ9AjXfCzuHoFeOPDLySXOYoFaUGjrWJqIJBo7Vt3BrsdthhxwzYrYPLWAcifSkicmkDMC/NCB89v5A49BiPkTrigP4fTrCei1bnsNzgCl5oCzSrrhaiTMptYaSyD6WSfywxdow9y9biCY8M7XUD9k35dArygUAHAAHYDRHt8MM+Fm4L7SvPlxc1pO9e5SvxQ3nP76f5cYzf8jxCd4Yf7XwPum/DhIQt8htmYz6o6/job/LhbxIaNKdcEP5zh2e4XnPi/0Q/B1/XCxm69BiPkQ3kSTRl8w/3Tf4KTjj9ws4DTHJa5eQtmofUyA/huf0xoUPHq8K2cYpmq85yPjk/4g/6R/wB/TDD/APkb3n1Ktiv+G3/zH3S2EJBPp3wOGkgnqSoMJBcOS2eS1UfdJ/A1ixdbAOq1dz80bW9V/WkV4D7rfP8Alhhw/wCV3f7Jzwj+W7v9lYXI39VL/wAY/wDRHjxv8Tf8yuwKTfzX9/sF058cDIzWLvSPqWXfC7hYvFN8fRCYn+WVX3Ip/p8Hzb/ofD/in/Ef4eoQWH/mBXBjyBTRVzzrHSyiyadQLrYAKANu9drw04e/Nj2Gv6T6WrYhlYI949UnZPJtK2lACavc1tj0eJxMeHZnk222tKIIJJnZGDVNHL2ReIOHFWQRuDjynGMXDiXMMR2u9KXoeHYeWBrhIETi4yuVmD6SzmGRUXsCdUJ8R8gK+fpjDAfK8nbT3XcaCXMaOd+yT+Nzl21MbLEkn449Bwg5nSOPYl3EmhjGNHah8aFiAPPDWaVsTC92wS2KJ0rwxu6n5GErdj0wi4liY5w0sN1fX2J3w/DyRZs4UsHCq61CZEWKWceLGGEt3tx/duh89gN8ej4d8zvDzSXiOYxRknm7y5fRcOXuJLAzlwTYFV63jfG4d8zQG8isOHYlmHc5z+YQonBtUgCbNo5yvw/qF2b3dJT5lu//AC/rhfxCbIA0b7+SacLw3SFznbUR5/t6qFmcsWVSO4G4/wDnzwBgMYyJ7o3fLenYnnFOFTYqGKdmrw0AjrG/mOpQdwfMEYefBI3kQfELyREkL9QWuHgQiGVzmrwt3/I4QY7hvRDpItvqP2XteE8dGIIhxFBx2PJ3Z2H1RvgUeqdYwSOqrxWDWzIa3G48YU7eYGF+HfTkXx2APwubqP0On33K+OEZ3rQRSj/aIrbeRIBI+h2w+Xz5TMRRcc5MEjdz2VST8gCcRRIvD4tEUa/dRR+AAx5mR2ZxK8dI7M8lQObcp1cpMvmE1D5r4h+lfXBOAk6PEMPbXnot8HJkmae1VJk8yY3Dr3F/mCp/InHrpGB7cpXpJGBzcpUvluPVmoB/vF/I3/LGWMcRA89h+qzxRqFx7Fc+PFLyqBcV/r//AMYsf3mr9D+GG/DflcVaT+WO8+yq+bVBO2nZo3NfQ7fiP1x6MU5oXqG5Z4RezgEU4hzQ8kRQIFLCmN3t50PLGbIA02gYOFtjkDy662/dbcmZTVK0h7INv7R2/S/xxMQ6m0FOLS5Yg0blHcvu0p8+q1/SgPyAw44YB+H8T6pUdGt7h+qUOKy/0l2G9P8ApX+mBZnfnE9q9Dhm/wC3aOz1RWDmQs6r0xTMB72+5r0wUzGkuqkC7hoawnNsOpMeV2nhPqWX8UY/5cc4l8jT2+xV+CH8893uFP5kyRmy0iD3qtfiV3A+tV9cKhuvSytzMIVe8P4r0svPFvcumvh5Nf02xpugWPppCl8j5YtmlbyRSx/DSPzP5Y47ZWgHx2rKxmj1XnOB8T/8T+RwxcKwje8rTF/8Nvf+qC8KTUzKezKR+mOYRoc4tPMIbhzBJI6M7EH2UR0IJB7g0cDOaWnKeSCcwscWu3CMcB7P8xhlgNneCdcH+V/ePRWVycB+z2PN2v8AGv5Y8V/EZvHu7h6K8/8ANd98go3tDP8AQZP7Sf8AUMCcJ/5Te4+hQeJ/llIHJJ/p0H9o/wDQ2PQcSF4STu9wgYD+YFcePGJqq65x3Scj/wBwn/nww4ca4g0dn/xW+Kb/ALE+HqkvL5hkNoxU1Vj0x6yWGOVuWRtjtSGOV8Zthopm5Zzbur62LURV+m+PKccw0UL2dG2rBuvBP+FTSSNdnN7LrxxN0b0DD8Sh/lgDCn4HDu90bKLkae/2S5xP7P1/lj0fBtn+CUcX/o8VFik0kH0w1nhE0ZYeaVwymJ4eOSmRZ2yBXf44TYjhgijc/NddicQcSMkjWZd+39lMOE6bLvzCLy8J9GI/X/TD/hp/Md3D2/VKeJC8PGe0+6FcHyiyyhGJAIO473XxwxxMrooi8ckswcAmmDCaUWePSzL6Ej8MbMdmAPWsHtLHFvUnbLyKmUDIAB07A/iI/wD6OPMzZumOY816/DBv4dvRjcad50QIUo+AGF7QXuoblerc5kTLcaACh8QdSO4J8qw54XFOyQ2CG87+i8r/ABDicFNCMrgXjatdOd9iH4fUDuvG2RqExcNzGh4ZNvC6Nvt5gn5Y8dlDZy0bWR7L6XiLm4cXO3LAfGr9VefKLnpOh/2c8q/QuXH5MMOYTbAvnUgpxRvGioh3MUmnLTfFCo+beEfmcUkNMJ7FSV2VhPYUsY8yvHLxhYo9sdBo2F0GjapDiOV6UskZ+w5X6A7flj3EMnSRtf1gL1sb87A7rCKckxg52G/LUfwVsC8SNYV6HxxrDuVuY8gvNc0v8Q/9Q/8Aw4x+cp/nh3w8fleP6Lsn8tvj7Jf45y8J21qwV6o2Nj6fI4axTZBRReD4gYW5HCxy7EOh5Pa/HKAP4Rf5nGn4kcgin8YH9DPMpkyWUSGPSuyjck/mScDOcXmylM0r5n5nbodw7MrIHdDamRqPy8P6jHpOGD/bjx9UTLGWU129BQJ+XUZmYuw1EmtvPF34JrnF1otnEXtaGhuy9i5dRWVg72pB8vLf0xG4JoN2uu4jI4EUNUcyiEzxV9nUx+Wkr+rjGXEvkaO32K34KPzz3e4TDhSvUoHxTlaCZi5DIx7lCBfxIIIv44sHUsXQtcp3CuFRZdSsYq+5O5PzOOE2rsYGjRT1744rqt87EZU2IsnVZ+Nn+eHfQmTDMaOoeiYS4cz4VrGnXTfuUbIcOdHDErVHsT/piuHwr435jSHweAlhlzkilnEuHs7alrcb47icK57szfFdx2AfLJnZ4rvwzJmMGyN67fXGuFgMQN81vgMK+AOzHdP/ACSf6MfTqPX40fzBx4P+Iq/HOrqCGkNvd3lEuMcLTMxGKQsFJBOk0djfphVh8Q6B+dm/aspGB4oqDw7lPKwsHSM61NhmdiQfxr8sbzcSxErS1x0PYFRkDGkEBGya39MAgW4DrWyr/PRdWN17Fx+BO/645FiOixQmrYnyTR8GfD9H2INFyuK8Uhv4AD9e+HEn8Qvv4Ix4lLm8GbXxP8giPCuFiDVTFtXe/heFuP4i7GZczQK90dhMG3D3Ru1nGR4B8/x2P+mMMKdXDs9wtpd2/fIpezOX1jvRGG2Dxhw7iasFC4vCidoF0QuDcP8ARvywezjB/qZ5FAO4T/a7zCyHJkMDY2xzEcTjliczKbPcrQcOfHK19igpuEqcIzDkVnyyqxIpmII8qZx5/DDKKcwPzN6gsDh24iDI41qfUrbJ8AijZWGospsEnz+Q2xpLj5ZAWmqK5BwyGJweLJCB8Y4TIZ30ISG8QIG2/fft3wyw2KjELc7qrRKcZgpTiHZG2Dqp8YkTJ6JFKnWFF+moN+HcYWY57HSF7Den1TrhMUjWMjkFHN9LzfqoGYW1YfA4X4R2WZju0L0nEo+kwkjOtp9EEBx7I6alfLAb0ClZbKFjuKH64W4ziEcTcrDbvRP+GcDmxDw6ZuVnbz7PFEpEtSPIiseaBN2vflgLcvLZXfyRmNSy+WtlmQHvoeOPv604YXh7A6211L5XiG5XlM2NlignOQ/op/4kP/7osZT10br6lhiv5Lr6igWPNrySzEUSzxvk2PMTGUuyEgagoG9bXZ86ofTDTDcUfBF0YaCmEHEHRMyVan8I5by+XIaNDrqtbGz/AKD6DA+Ix004px06uSxmxckopx0RfAiFVec+cQlhzQ6blQ0Sk7KbppB5g49FwmNr4DfX+ib4LDRTRfGLIJQJeZ8wPtKfmo/lWGn4diKPDMOeR817JzPmD9pV+S/63idAxRvDMOOR80Ozmfll9+Rm+BO34dsaNY1uwRUeHii+RoCOyZwZToogEsc0fWUghCuonVHbHTIUfw7G+1iwcaQcRMA6NzbQuLwQkd0gdXou8fMKH/Zyg+hCjf03bfBn+rw9RS/8E+9wvY+Paq0wTG+xCgr89QNV8cUPGI60aforOwJb/WEV4BO7ymTR4EDIxUM+knQVLUo0KwDeI7eAgkbWJPxAT0KoDtTbhmHbE4vLtxW3cmWNwwDAgg9iNwfkfPGNhPFtiLqwY6oome4lHDp1N4mYIiDd3diAqqPMkn5DzoYq5waNVRz2t3KUZsk8DGGVdMkdBh5fAg+anuD/APOPQYKZssLSOWh8E6wkrZIWkclpgpErMRRQM1xZFdYkIeZ2Coim7ZiAAa93c/PAWJx0UIq7PUEHiMbFDpueoK0ON5WPhUCSW7QFgjruzLI12613DGyV8ibHpjxuNw34pxfs/wCh7EjZiDmObn7qFlucclJZXMJQ7k2o/EgDCo8NxI/pvuIKJErDzXObnXJLsJg59EUsfyFY0j4Tinmg3zIUErTtr3arQ8wHNCSHJxu0xhdxrXSNK6QaF2xOsAAeZwSzg8sDg+bwrnSrM8sGoq0IjYEbdht8iNiCPIg7EHcY809jmnK4UV6FrmuFtNhbYqrLWRwotiFHqTQ/PHWtLtAFxxDd0G4ln45QBHIj0bOhg1eQuvW/yODoYJIw5z2kbb96GM0cjgGuB8VAxstFmIosxFFmOLqZuFJUSj5/mzHBb9/L0VsOPyx4+pUrFVssxFEJ5laolb7IcFz6CmAJ+GorjoaXAgbrrJGxyse80AdT1aED6kIOrA9jfywIQQvRB7XCwbWAYmYnRdDQNljGu+OUoXACyoOa4rCoIMi32pTZ/LtgiPDSuPypdieLYOIEGQX2an6Wrd4PmMzBJlUmiUuwYoIht0tJpbsrtpUmj20eeG0GHc34j4rwOLkic4iK8t6XvXb4qxMboND+OZAzRFFbS1hhYsEqQwDfCx5bjv5YpIzO0t61nLGJGFh5pS4m75dDJPGyItW48a7kD7NmrNWQMJnYCUHTVIH8MnBpovxQ0cz5S9PXTV2o2CT6AVbH4C8ZHCy9SydgMS00Wei8n5oyibPmI0P3XOlv8LUw/DE/Cy/2qpwU4NZCu0XHcu4tJVcfwW/5KCcVMEg3C6MDiD/QVFfmVDIkUccru7hFtemNTEAX1NLad+4U41jwb38x99yIZwmci3UEoe0pJFzOiQxkoAKTytVc3Zs7tQJA7dsel4fhxDGQDum2HwzYG5QbSlWDUQsxFF6B5YiiaebYx0cjojQsuUVaLpG1s0hLAOhUklbN9vrhbIbcVjOaIF14X+6AojE1UWr7pmjO/lsgX8sUWGZvO/8A0ketqXl4OoVeSGOnUE+I1VD7Oqj9cRZvcWghrjp970rD9lRVc1pRFVWgckqqqDpeHT7vfZzufU46tMEXZnA3y3spe9tqfs2eieCR4GljttDFVZtZFkAUSQe/wxdvemGYjZI0HM/ECa/aHNHv4GFDvekEn6fH0xoM50XTO4c1xn4lmHIEs+YajTIGNG77UVHx7nErrtVMriN03+x3hiycQjlIYdNjp1bknpvZY9jQIr59tsR7PgzdtLNrrdXOrRv/AOolnikyc8baWIkQkVuBoIB9QLPf1xSOV8ZthpExyvjNsNKrk43nG0LqUFtgdKk9r7AHy+GCjxTEV830CJ/1DEHTN9AosuYzE4uSTTGDTEtpUkd6A3J+CqflgeXFSyfM4lYvxEr/AJnJn9jfATNxWBhvHCWkZiNrUeGrHfUynyPc4wWFK9fafkWm4fIFXVpaNyBudKOrMRW5IUE7b7Y1hLRI3Nta0hLRIC7a1TRyMQOoKWJ7G2b4je/zJx6Y4aFvxAXe25+/FejOGhbqBd7blecPyq6FJ1WRbAs1avtbaiKu/hjuHgYYwdfM1fPS6Uw0LOjadfM126XSePZeaz5Hkcs9fR4f9f1wu4w2slba+yB4s35Dy1UH2jcnZluJrPC7MuYU2kcgg0dNUFsxVg4N+S3+GPPzNjLfzBY7krhdIDTDSUf/ACRxmSYZfq1qRnVut4WClbW1GqxqHcDzxjFDhnG2tHktpZsQBTnHzXPJeyrOTTTRzzovRYKzW0lsURxpBqxpcC7Hn3xo+VkRoBZsY6XUlHm9nSZbhrZvLySNNGXWYNWghHZHKrQI0ldQ1EitXfarvaJGarkbjG813JaymcfSBLCwatytMCfXwna/TScLnxREktOnl6pozETNADhZ8PZR/wDxpf8A25DvXh0tv6UDYx04L/qXRxE/2+Slpm7UNodQf/cpPyJLNt90HGf4doNF192v7LT8aSLDfM1+67ZXWzigmg7WCSfgTYG3w036Y65sUYPM9v3SqJppCOQ7P13R/ISyo0OWaIvK8SyL02VtSshcbOVYsFBsAH3ScEyYcl2hWuFxwEAc8aA1em++2/jS2h43E6sya20rqI6bggeV2oAvt3xkIHk6BEvx8LGguJFixodfovG4wNEzrG56IuQEohXuO0jqTuCKAJvasWGGeVV/EYm1d61XaCunDVbiGvLwhAWjkvWzUANKm9KMLtxW+9HF4sPqDmQ+Mx+VrmZNDpd6HuPNVvJw8iNWjcKwAvcI1+Y2cWfLdfqcFE60QlwaWsBjdX09D7LdspLKmtZZlUD7e1nfuep9MVysBqgtOlxD2WJHUOsn9UOXhchFuwIPam1fjRJ7/DGgLeSEcyRw+I342u2Q5bZybZNr8Gq22B7qvu7/AHiMcdIArx4Nz+Y7tz5DbxX11w1gYYyOxRav0oY0Qak4iizEUS9z/lFk4fmA76FVDIxIJBCeOjRBo6d6IPxxwixSip6bgzt+8hWNgVpmKmRW9QXiDNR/imPbthf0zQcrj7ev6IgNO4UuCV1pRGljbTCYG28hpZwx+RxnTSdz43/hXFqJw/Nqx1UKbfSsSNsdxahQAfX9TjV7KFFcabTdyvw3pZvLZhtehriEZGkIzjwSBA7BezIRt7/Yecw04MhZzXJWHLmQX2jcp5585NOIWljdrXpnXpUKii194Gl3oV8Th3DK0No6IQpGXh8xNCKUmyoAjbdlux23Io2PKjjbpGdYXKK7ZvgmZiUtJl5kUIzksjDwLWpu3YWL+YxwyxjcroaTsjmR9nXEXYDodP8Aid1AHx8LE/ljhmYOalJl5+4N+ztlQWZunldAY1TFHXUW17WeoD39cAuNm0FjS4BoGx/TTbVKrTqpqxf3AZLI8/CmtT/hrFUEGnf6mvU0fqs4PlysSkjp3RPg/CyYo9/qe2IqYl1vI38faz7J49muZT9sIDamMTjaqBDRWD+8Y2asdtlbHUbw/TMCK2+9h7ob7XuJL+2COmYrEmyhmO5kJtVYGgK33974HB2FoNPPba+XdS3xLSSNa8vdJqrYJ6T/AB/ddx85gpr5nBg1/pPl+tISwP6h5/pa9hiQ1sE33XUiFgCdjUhsWb79x9MWa1pG3oPdcLnA735n2Ce/Zlf7aARQ6UhrUGtiY7NgXe7Xv54Hx38tvf7LXB/zD3dvWift14IZ+HmZVDNlyWrz0NQYjzBU6W+SsPPCtMlSfEMmDDE+gaEUM+ptJJqmQAqQDe25J+AOMGupxCuRooGYy5aONETcXQ7tZ3YhQSQFqi9C9tsaXRNriun2GcN09aUgbIkYomhZZiKKjSfdJruCp73iN5lcKd+fuIzQZN5INm1KGagSiMaLgHYkWPld0arBEDWukDXbLSBrXSAO2VOwoFAUbAAAfIY9i1tNAXrGtAAC4cP2QL5p4T8x/qKP1xjhj+WG8xofBZYf+XlO40PginB+JNlp0nTul2NvEhHiX4XsQR2IHcWDjj8OJojrqNVhjoOliOu2qtPmXc5SamH7zQwOxCyIdmHrrCD548diBcZSCA08LTJn+lQ/2ZP8mB8H8xW+K2CziS6M4w8pYg4/tIdDfk0f5+mLYxuxVcKdwsyOW6vD8zGBq1nMrXqWeXb86wTD8gWEujyqViy0ekaGKoy7UunwkeulR2PlhOZZL+Iajt/cpwImV8J07v2CgZf3VsAjXs1DsG2LWQ91tteCXn4iG9X31hDtFNs9f3poVyzeajJW1CkA7uSGHwoltj6HHY2PAOt923tqo+RpI0rv390U4dm0kLBGGoKRVqNyKArTqqzVjtgaWB5A7SBz6+9axztF9gPV+idvaRwyNc1lUdkhQxbzGIuQYlddA07gESDb4DDaUWKJodaEwLix+ZrM7v7SLvQ6+CU8pkGkMUTRvFmenl1yojijjVhbHqyFrJY1735YzsZgHfNrX6lFsGVjnxG4jlz6AEWdWtvv5eaktwR4epnJZopMxHngDEQHtlKuSSCpW2VzWnfuO+OSjo2iR246ua7g3fiZHYOLRj9i7UgN1++9P/s54aOtLmCwZ5oVketgjTPJIUHmBpCdyfLGzGiy/maS/ESuoQE2GFwHidSqjJVZpolUFY5pEGkWdKuyi9QNGgO2KSDW0VhngtApFE4ZFMul4zt2azfe/SsDF7magpoyCGYZXt8dVL/8Ny8Y8SrX8Zsf8xoYz6R7joihhcOwajzP6qRldDL+5Qup2BhiZ1v0uNSPpiwikcdQqOxmFYKDh4fsrn4IrDLwhgVYRJqB7g6RYPxvDJeQU3EUWYiiicW4emYhlgkvRKjI1GjTAg0fI74iiQ+H5VZoo5J0jabTTyKACXUlWKsKOksDRB7VjzkxdFI5jTomTAHNBKnRZRQdi++1M7sB8gxNfTGJkP2AFfKEl8B5dkZUPUDxqTGwkZiwKMUavCKoqRVkdtzhlNiWhx013FVz80MyMnZO2TywbMZaEABUuWq2CxgKoHp43Uj+ycU4czNIZDy913EmmgJ3w6QSR+BxqMzHpNj9pzZv4mSYsPo1j+7jBv8AOd3BbO/lDxXX2gANaGzeWmQgf71oUX8SD+Bx2X5mjtXIjQcexOQGNlkq39refZZMtGLFrI1hkX7i1471CifCATuDtWIg8YLYAfQn0Vb5zjbZWFqeNb91en51sAFCA/Peu+OJeMI2Z4sHTt/W1rwudkjjIjQOVAITp7bXbEeMD5teIrysD3usmu2/pyTjyDLLJnIhYbpuWNByVUpIp1F/KyAK8yMdXcHGGzAsGlG9q5bUtPa1llGdjZHkRpEbqBqEZKdIKVDlQ7ENRIJoKBW+DMIXWQDp99oR2JDasi0qw5EdzqBPmq6QfwiIH44ZNjHP7/8AalzpNKH39V34eaDHXZDsN2BHc1Y1A9qxpEKBN/f0VZda05d3sUe4RxH9lkjzG2lG/e0NNxnwud7PhHj+OjExsHSQWNxrtS5g5sk+U7HTU2rX5lg6mTzKA+/DIL+akY86nyoLK8ESeRaldgJNVQRhipF0pIdtNXVkbeeAjKWjau9bhgdslCLhk0kpKqrhnYAMGk3LE7rGDv8ATywQXgDUrLKSV9Jey/hohyC0K6jFzsBfZAdgBuqA38cXZdarjt109pr1w6XYkFogfgOrHv8ALBGHAMrb6x6rSCulbfWFUuPYr1t62o+VFGQeeu/mCFr8gB9MYQ6F4O9+wWEOheDvd/Qeykb+Ro+Rq6PrR740kZnYW9YWkjM7C3rCtybMPmuErPpBlaBJ1AsDqqqyLXcgFhVbkXW+PFPbYLSvJA5TaXeS+c8vnc1CIg6vokJVl7CozeoWpHYd/PA8MDoybW00oeBSYefc+uWiizDhiqS0+kAnS6svmRtr0fgPmNZYjI3KN1nE8MdZXT2fZzrZPqgUrzTMoJs6TK9XQoHyoX27nFmsyDKeSq52Y2q25+4UIc/ME1qJdMwEa6RRXQwtY2Jpk1EergnvhfjRleHUKrn/AJA9UwwRthbZ35f4JSlxeItCUDs9MGrUew3O2pze/mFHc7Yyw5qQOIAvs/YD1W0/xR5QSfH9yfRa8BluIaVNVYCdU6b8iwdgfwHyxMU347cfOv0XMK74dB5X+qI5liELayjJuLkBAK+IEggEixdedYHiOV4IF9w91vKM0Zs13lWr7ScokmSizEkbP0XV2VH0Eo40MNVHw+IMf7A9MPXgFtEWlGGe9krSx2U9fUq74XkJZpIoHdUmeGKWLMGZz08uEeoxQWj6/Anc3jFzS41evI9Q6kwjljjY2UNuMU1zcxpzsp+Lu2WvCo48k/Wkjy+eDtMmxHgdJBerUrAtRBHwb8aOIgOZxJvRbRh/E2dBE1rcpJ6t9htyVjeynh3Qy0o8NtKHIXsNUULAdh5ML2xvE3KN7SzGTCV4ytqgB5aX4qRzry/l5OlI0ERYzKsjaQGZWDLRYUWBYrYJrbHJiQwkLGL5wlbjHKOVt0hysAZsnmSo6agdRRDobtsQT39CcYYV7nEglb4gBoFIpFw7LCfINFDEjPOCpWNVNdGZyNh90HFMO5xk1K7M1ojFBWHg9BrMRRZiKJW5252j4cYg8bytLqICUKVas2xA7sBXxPpi7GF5oKJZb2zQ+WUzB9LaMf5zWL9A9ctKq+0JdIKskLMzvIZwzKXZi2gGHUaA2vw+teWFOIwLi5z3i72ohFMmoAAo/wAO54gkYIyuCSoDKjshLdqYoCN/UV23wC/ASgW3X1WzcQ3moMnN0eRhSOVHdwW7DSCmttDs7eAs4okKTuW7dsb/AICSeQmw3bf6hVGIDWgIFmfaC7amky0Y0ENAyv442BBBJYAGyBe49KODo+FuhIe1/f2rB+IziiFYeY9qWUmhkXKy6cxo/diVCqlvQO37vV6amAJrBYHXssCdNEmZDmDMEQLl2jM4nd1mkYUzydRmV1CKEsS+4NyQK2F4tLhehzTk23YUL8+pVixHS1FVEdft1qRxfiualzTx5l4onlaNKVrWNFJKMre9pMtmwA2ogEqFBxRjYnRdP81ctvE9ncuvdIJOi2vnv4D9078k8x3IcrLmBmGotFMFIDAe9GTuGZe4IO6+pVjjjc5bnLSAetWOUHKHWl32q8TgzM8eTi0NmEBPU2OgNVpuyqCdIY21gAUCTtV7w0WUPiXZWg9v3yKX4uXs0kdqkbtRHhKqxWuwc6j67X8LGBfx0V1r5JQ6WNz9SR515aINwherDHJI/RjPhUO8Six4SNUjSSdx5Kvf5Y2fMGmqJPYERI1zXkNFnxO/YAB5kpz5J45Bk8wytIZEeOrQySaHDdqO76g3cLtorzxGTX8wpEYUhoJeKPXVKDz/AMXOazoaExtFFHpVw7kWxDMCqlfFstg9q8/J3w3DyPt7arr19k2j4Y7GNu6b16FLyrID4Qnx8KrfyoFhv6nDP8NID8NfQeXNXk/h29GPPifZbQFwz6HrUQx8JsWqigHLel6rrfa8Uw8b3Fxa7S/rzGtoXA8E/Ei59A2xXM0ezkuiw76izsb3t2o/AqDpo9qrBf4dp3JPif8AH0XoP9IweXLkHurE5H5heSGXLTvQihLLMAC3TGx1Bgyll23I3B3GxJ87jsH+GcKNgpXjMJ0DhR0KCcb5HyuS4fLnnEr5gKJK6nTUSuRVLEoXws3pvWACAd0ICQiMXKsScNbNRTZgkwLOdPTjZ9K62S4kDDXup8RIJ2OMjCwnUea6HuCsjKQLGiogARVCqB5KBQH4Y2VVXHtO42M1Acrk5f3glBkk03GAhJK2RTnWB7t0VNkdsG4XCzSODmadqHkxrMObvUKtYjmoSRmAjL5SA6b+B20qf7Wkb97w3ZNiITUosdf370mOG/iEEfGL+h/fwXTKNK5m6UZ98U0nhF6VBFdzVfrudhjsc8j3PMTefPuAWuI49DAXZdc1EeVf4U0ZDMLR1Ryeooxm/gbYH5ED543H4hpskO+iXw/xQ+/zG6K1eWOacomSQNIIzCFidH2bXQA0qLLhu66bu/pjzOJBbK7MK1Kt0rZjnZsVVfKKrkeMxEh44eo6KZFMf7uQFYz4h2vR8dt+xxmJI3sBabXS0g6hW17T9B4XmdbBRpBBJ7lWVgB6kkAV8cRhpwK4UM9jPEkfh6R6hrR5Nr3KFywYDzHiq/UHEeQXGlEM9uiIIcvKekzRufAzEOyNQOiiCwDaSRYGMZG5m1dLWE066tVUeN7DpwPZ2JVUFem9O1/NhuO+ABhTfxO8yf2H0TPO8j4GHwA/c/UKLkYQsYkmSTSWIBZmIvV6b13vt6/HG8hJflYRtf3/AJQ0bQG5nA/f31Iq2ZDLRQae1NqYgduywf5vM74FjAbILd+n/d7I6TDTujNRnyP/ANfdXZxXjEWc4bO+VcO6IH0DZg6EOFZTuLK18R2w0zWLakzo3RvyyAjr5FUhlVgMQWN06nVvS0appi0UD1HKqw1eQJ9cClpdFR37/dPGYmGHGZ2m25aHwC+XLQX2rvy3mehZaHLZgeJQZELA09hgDRF15/DGbp2xPI32VHRvxMDNgRm1rU2dLVuex6dWyTgEWJmtBsUsLtpO4HmPhgyIktspbjcnS0waAN5VqAL070wc4bZVm+48b/ILIhJ+QUE47ILaQhmGnBDQt5mBSLDdRT/ZKWfzAwHg/mKLxXygoPBqEWUmpnbKyjWqi2OkSZaSh3JUMzUNzp2uxiRkRzEFR4L4hSeuHcRinTXC6uvw8j6Ed1I8waIweglKxFFmIooHGODQZpAmYiSVQbAcXR9Qe6n4jEUSbwb2SZKJi04/aNzpRiwRRbEeEu2tgDVk1t2GOkkqJvy3AMrGQY8tApC6QViQEKOy2BdfDHFERAxFFrLErCmAYHuCLH4HEUSHzJ7KMpmCXhvLOd6RQ0eryPTOy77+Eri7ZHAUuUknLeyjPmbQxhWMH+t1FgV8iI6Bv4E133Pnt+JNVS5Sf5vZvlzBHGjdORIwhkRFCyefjj91hZNfaAJAbGccz49tjy5HwVZImv336+YQOb2XzGlWXLIoIIZYWvby06gKIsHfsxwW7H20BrAKrZCswWVxJeTd7rtmuQMwCjF0mCtvGmqFqKsth9Z9aK7WrNv9k44zGy4iPIKCq3A9ECY3fF1lSsryCNqy+WiA90qWJHcnZUWtz97zwnGGl/qeqtwk5+aVTuF8gopb9pcTKSNKIpjWh5SeNmm338TV8MEMga3tRUeGYzXdeS+zXKrIZcsBA5vYosibkk0r7oLPZGUYtJEHij9FaWFsgok+BXh4bmlbQYA48nR1CV8QxDIfgA3zOFr+HOv4Tp2pU/hT83wu07VofZ+s0vVzJCnRp0ws4trBDM+2srRABXsxu6FM8F0uFBDHlNsC2XCtyteVNyPs9yaG3DzfCVrX/CoAb6g4MfjJ3inOPojn4uZ4pziivEeV8pMqrJl4yEXSlLpKL6Iy0UHyIxg17mmwaWAc4GwdUKj9neRBspKw9GnlI+vi8Q+BvG5xk5FF5WxxcxFFxXHmLkcPH08kYcoGBWXRCNUimqUupDAWO3n9MZskANu1WBcTuoPBPZrpYNnM1JmV3uFi3SO1DUGZtVd/LcD0x18odoBS4o03s1zCswy/EZooCSVjBelB30+GQAj6YsJm1q1cpHuX+VJoMnLlZM5I4cERuo0NCKrwksT33A7CsZPcHHQUoEuZH2XZhQFfiJ0qAAI8vGpoUBZYtvXwwSMfOAAHfQIY4KEkkjftKMZT2cRDaXM5iUelpHt6XGit+BxV2NncKLl1uDgabDV7xb2Z5SV0aIvlNOzLltMavuNyAtXW1+YOMGSvZ8ppbOY13zC1H4x7OwYiMtLJ1bGnqysqgXubjTUxq6B2vvjc43EH+tYjBwD+lD8p7NNAKvBlJtXvSzPJJID8mTf5hl+WFksMsjsxkPkjWOYwUGohlfZ4URoln0RSG5NOt3oCtKNK7hL+8BYs15EQYYZg5xuvD0UMmhCI808rmbLwZWGKJsvEfFFJK8alVQqi+BGLUTq380U99xtI1zhTTR81VpAOotAuG8gywhhFFBCTRVlzU8hVhdMuqMaGHaxdjwnbGHQSlwcZPoArF7K0b9VvzB7Ps1m5etLm42YABAYjpjFDUFAehbC7qztd0MXmh6T+qkfgOINwmojDj1ndCk9luas3NBV9xrJI9dNCvlqPzGBvwA/uKa//AJM7/wAIef7KR/8AaCvGM0DITZ1ReECqIUa7U/G9/wBNzhWlmUEpazi8jZ3T5Gkk8wdO7XTvqyo8nsvzQallgZb7kuhq/u6GF18cYf6eL0cmo/il9axC+/8AZBuN8nZ3LzFI1lkjZAC8KHx6ruNtLE6NhdgA7Y6cO+IERa39EFPxVuNI6doAbqKu+7uXXJcg59wKhSMHt1ZAtfNUDEfL9MZDAvOris3cRjbo0dy6r7M8+oav2dqY/wC1YFgSTagx151TEbg/PGsuCLjYcsY+IhraLevn2qPlOAcTyswliy8qSJ2ZdDqw81IVzrU+hA9RRFisUE8J018VafE4advxWDy0THlYuNZhguYjUR6lYrIyRoN7/wBkWeQD7pNGhd4aSMY4UDXd9hLAWtojVG8hwPiAz0Mk0uWfLx62OhHRwzK6hRZYOACCSSMDxwtj2XZJXP3Xn/k/MpmMxPDnAFlfWsDRlowT72rx2CfIpprzDYj4Wv3XWSuZslTmF+IIxZsmYpRsJ8sHkOnf7SMC43Phda+GNIcM1jtHWO3T6K7pWPb8W/d7ps9mvFs5OkgzKsY1rpTOhjd+9gqRvVDxfGtzjWRoG26wNc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TEhUUExQWFhUXGCAbGBgYGB0aHRoZISAZHh8cHx4cHCggGB4lHB0gITEhJiktMC4uGh8zODMtNygtLiwBCgoKDg0OGxAQGzQmICY0LDQvNCwsLCwsLCwsLCwsLCwsLDQvLCwsLCwsLCwsLCwsLCwsLCwsLCwsLCwsLCwsLP/AABEIAJABXwMBEQACEQEDEQH/xAAcAAACAgMBAQAAAAAAAAAAAAAFBgQHAAIDAQj/xABHEAACAgAEBAMFBQQHBgUFAAABAgMRAAQSIQUGEzEiQVEHMmFxgUJSkaGxFCNiwSQzcoKSwtFDY3OisvAVFjRT4QgXg7PS/8QAGwEAAgMBAQEAAAAAAAAAAAAABAUAAgMBBgf/xABBEQABBAAEAggEBAUDAgYDAAABAAIDEQQSITEFQRNRYXGBkbHBIjKh8BQj0eEGM0JS8RUkNGKyU3KSosLSFiVE/9oADAMBAAIRAxEAPwC8cRRZiKLMRRZiKLMRRZiKLMRRZiKIdxzjUOUjEk7FVLBRSsxLEE0AoJOwJ+QOOOcGiytIonyuysFlU1xLm3NyzicTOhD3HGGIRVuwjKNnsCiWuyTVbDAhnOfTZP2cLiEGV3zn6FNXKvOeczWeiicwrE2ssioQdIVq8TMSzayvattW2No5c5qkvxvDxhow4usk+CszGyWLMRRZiKLMRRZiKIfxTjmXyxUTzRxF70h2ALV3odzXn88RRL6+0KAzadEgh7dfT4dV1egePp7f1hFfTfFspq1E05LORyoJInWRG7MjBlPyI2OKqLviKLMRRZiKLMRRZiKJO5m9pvD8k2iSbqSDukQ1kfMg6V+RN4iiAZH25cPe9STx195U7fR+/wAO5xFE98v8x5bOp1MrMkoHcA+Jb+8p8S/UYiiK4iiicT4gsCa21GyFVVFszHYKo9fj2ABJIAJxV7wxpc7ZRD5OPOEv9km17+G46HzYORRG+1/K9sCf6hh6+ZWylFMhmhLFHKvuyIrjz2YAj9cGqq74iizEUWYiiVOb+e4MjIkGiSbMSC0hjG5WyLJagASCB3sgjEUSTxP22N0i2W4fKTXvSHwr5WwSzWrYWVusRRJuc9pXEInaTMyMXkXw5YERxxg/fVD1PkCwY72a2MUXPI83TmVEnY/u3DB3mLHQ21AhiStNZEZBUIN7s4iit3k7n7LSwRK8p1WU6r+6zCzeo+IKQNmcDfY74iicslno5lLRSJIoNEowYX6WDV79sRRSMRRZiKLMRRZiKLMRRZiKLMRRZiKLMRRZiKLMRRI/PHPD5OdYYo0dtAkcuWA0ksFUafMlTvvVDY3tnJJkpHYPBHE5tapVzxrmmfOsomZatunGi0AT8dy7AAgHba9hgaSRzhoE4weGhwxzF2p0128F5/5fnRS0iGIfZ1KZGkb0CQ6n7AkkjwgdvLGQAKtJxBkbfyxaHz9SGUh7ikhcbqxBD0CCrbbFWH0O9b4s0lp+E7rTPHi4rkHw39ewp+9lObzEmZlZnlkg6XiaR2cCXUhQDUxolCxNeQW6sWTC55vMk/E4sPGWti8fZSvar7TP/DdMMCrJmHF2xtYx2BIBssT2G234Y3StVI3tf4ppj/pAtTbHpR+M2djS+7pIG1dvriKKwfZ57Zv2iVMvnUVHchUlQUpY9lZSTps7Ag18BiKKyeN8z5bKmppKar0qrOQPUhAdAPkWoHHaUVV8yc4ZXP5tZYnbp5dSoJVl6jNRN2KABAAsgk6tqo4vGos4dGwQF/eIF/D4fEWT+ONwqlWB7OISIJWPZ52K9+wCIT/iRsDP3VkR5n5py2QRWzDkayQqqNTNQJND0AHf5DuRiqiqnnX2zO8UkWShdGKhTMWFoW7aQt2asXex7XWIoqlj49NqenZeow1fvJKABJ0+8SVs73Z2+eIor/8AY3z02dSTLTktPESytuQ0RNC276lJrxbkae5vEUXH2388nJxJloWHWl3f+GLceXbU35K3riKL5xZix9ST+JOIosaIg0QQfQ9/T6YiisblvI5vg6w8SDhoWZVljQglo273RKkathvYNdsZCVpfk5q5YQ3MvpTK5pJI1lRgUdQ6sOxUiwflW+NVRIWc5lE04mAPQjGnL97mkY91o1ZApV76SWOxorsd+YREO89yu1dctzHmInjizSRapAzKyNQNFf3QB+0qsd78Wi9rNLJcEzdhP3z8Vs4Fm6M5WoMzCsW0WY1gx/ZDhdYdR9iwGBA2JIPe7M4XiJHkxvN0sngbpgzOYWNGd2CooJZj2AHc4cLNLOZ45mJSOiEhj+9IpeRhv2QELH5HxEn1UHGLpgNlq2IndcH4xmYQZOoJ0XeRCihtI97QUoagNwrA32sXeONms6rrotNFXnt84QNUWdEsel9OlSCXNAbjurR1R37FvPVjdYqvuESy5qcRpPJqL6nm31tsF2Gr7KXp9APLsKudlBK60WaVrcr8j5Wv2iWOSaU1/wCoXTprtSUALFHzA7euAJZ3nT0R0cLRqh3O/IxlyrZjTGMzCrnRCD02jsuUprOoW1Fav0FirxT/ABBvJUkh+G1XOS4wweOTLu2XNiPXvpAJQkgIgsg+IjtpVQdR3JyDX0nyBJryglLl5JDqltdJEgVFIIob0oJIFMSWGxGIop/M/Fv2XLvLtdhQW91SxC623HgS9Tb+6px0Cyok9OPAOT+2zBhWrUvgYN2NNHpVLNB1oeWo41yBRNHLnEpZXljl0N0wlOilQSwJKkFm8QADWDVONsZubRUR3FVFmIosxFFmIosxFEq8wc1mOUw5cIzr77uTpU1ekKCC7VRIsAAjc9sYTTiNbRQGRKkfOmaOaaNHaRowNamNVgF7gX74JHmC1X2IBGMhiHAZnbLQwNJyjdHeJ89xSZLMNl205iNdLxmhJCSQrOQe6oCW1ixteCS74bCpAwGZrX7WLtVRms3JK5ZnLuaBZ2LNQ7bm9u+3zOASSdXL1scbWAtiACYuR+BCSVptTKIwUXS24dqJYXYUhCVuu0hrtipeQO9LceBmDAdt9dPvdO8ecRIQY9cqq4j2Jka9YjNljqbS12Seyk4yokoKwAkD2gx6c7vTK0QfT5gglN7FEGru9ivyxq35LR+BdZcwjTf2/dCYuNT5OOWTLymIsoJA00St17ymu9GhvSjyxtFI4ENWmPwURa6Y7gdwKQIspLnM1+8YmSZtTufFeqmZvDtsDdbem2C3Oyi15lrcxATpLyBB09nbUN9RI0n5gVQ+N4FGJN6hEHDitDqkrPcIfLzCOQblSUZSQCSNjbL2Vu+wOxo9jgsODtQhi0jdWdw/2dZriuTizJzqr1ASyFWbVIGKl3bVZY15jw+6AKxa1xL3B/ZvOs51ThESV43ZGKsSprwWN7PrW3rjB8wboN1qyIu15JtzPBJsurGCfqLGhcQSIpZq1WNYogE1W3fbHI8Ydlo6CtimnKc7RZDg2TmdS8kkaqsYbdpWXUSx30A3qOxPiGxxuhl8/cazr5zMPO7MzuS+m2cqCWOgHego7DyFfSKKTwjgOYlCulooo27FdR393SLA07X88YvnY00tmQOeLWScrTs70AdJo1SjV6LZ3Xyv8sT8Qzmp0DuSM+yziEmW4mi0yEkLJ3ACAjWWAIBXTZ3ujpbyxqCCLCyIINFSeKIvFePzg2Y9bADV3SJdI0ny1Fb+Go9/Okr8jSV1os0mvJ8E6TdHLZGSJr0HODQGQGtTKHJaQaSfFfyGBXPvUu8FsG60Auuc5JGXaOTLQieTVVSNpVRu2tvNzYFk7m/SlHGz5hTtF0xgbLbn/MSx8IlGYSFXZlQCIkpWoMCNQBBoHbHIQOlGVdfeTVGfZ3xstwDawwdsvHZvSXcLH8SF6ij+7g9xoEoYCzS5x8DOTaEQtOyRxkdSUxvFGqhtitq6swsak38QuxthZmDrJ3PmjhHkOi78Qy0uaMQkifT1PEiyCPoUB4mkFu7ENYCaRvRO1mwIZdH91HAv3H7IxwWFlzUYaRnWOV0QOxZvHCklljbNp0sAT5Sd9sVwga2fQVbfQ0hphRpbe0LiABSM2VjQzuijUzEMqRADuSXLMv8AFGp8sMZDoqRizajcAnZ4EZo5Im81kXS1+tAkUfLf4eWBXDVENN6qJwDIMk+Zdsw0pMlLECdEKe8oC3s5BBLeffzOI82NlGirSl7SuEdXhmWzCFGXLM0Mq0CVj6lJuBaVSg1VhhgwbIU7pX5AER4g7RsoQRgAEEKSxQMADuQLOwA1edAnGU/yrSH5lay8TeP9omM6Tqx/cQxp2IDlVDi+oWVbbbw0fLAOUGhVIzMRZu1E4My5ZJ5IRNLFLIZQZHjC6m30RgW5JJCaSO4+ZPXAuq9CFxnw3XNV7w3hzHNS5fqWkE0rKu7FIojqNA0iKNmIGpidwAaOGLDbQUC4USrumzyZGBIkYPKwaQs5oAXbzSEmwgugLJ7DsCRdotVQbMurspf+lTMNSAhaVfvKD4YU/i7mu7EY0e+OEW5dYwvNBSMpndRKMrRut2jegNalPZ1O249d6xaKZkotq45hbuvY5ZcvKZo7kUqepGWq6FqUpDbCiKNXqG/hAx17L1CqCnDh2dSaJJY2DI6hlIIIo/EbYHVlIxFFD4jxWGAAzSKl+6Cd2Poq92PwAxwkDddAJ2S9mudN6hgZh96RumPoukvXzC4wdimDtWww7yl3i/Meb06utpN1pjXpqfmSkrj6EfTGH4l7jQ0Wpw7WjXVKnAsuFd5BGP6wR72pUUXZ/wB4SzG3N9u52BBxWUkiie3xWkYo6D/CMzZ7Rqc2YgBZAA0d9TGzbDse2wBxjkvTmtc2loRzEvUcIUaVAyllDBNDKwvSxogtHrUnfuuxxtAaon/IWUt3p/grjxbgUmWK6t0kAaOStOsEBqIJJDLdG/n8ryxlpvknfDsa2duU6OH1HWmP2e5tQsqaTqMlk97GlQDQ3rYi/UHsKxg8WAUHjbE5sb1SYP8AxkGUwIjdYMNSkEARE/1uoArRF0Lstsao1XJpd6feiDz60gHtCyxdQ1oDGC6A93CgmRR5A6N728hjWHUUrNlMUof9kc1WXMobo9MB7L02q10GydL2PCTRAB+6fTG8TCH68kbxHEsOFDWG823h1rXlPgEmmf3VZl0aj4l0MAbFe8CMXlkbokkcZNprhyzNlWiToEgaQNP7s+ZtQfP4euBy4B2ZEZTlpLvtCgWPLZZdKgo1aR6adwL8Wm6/LG2HNucsZwA0K5spwhoOX+i4IYZUtKCLNkF5FIHvHdl+OCTshxuksz5eDJwOVJ8fXRVs1qbdjpBpEV9/IUB3rARtzj5IzRrQmHKTQvIzoymQKFY+ekEkbHysnfGRDmtpaAhxtVDzQ4iWKOROm2mN6BAaOILoFKR78uzne9KRg1vhi0Ul7jaj8Dy8SxCVvCQaNUzaK2C7VqZjV0TtWMZXPzUFvE1tWU1cLzYdTtKKJFyiid67+dYClZR5eCLjfY/VcpOCxmUSMzFt6W6HfuANwQT3HrjpmdlyqvQtzWlfmJwueDDtYuhdPpoHuPELB77bHBuGvoxaExA+Mpw5pM75nL53LtloDHl1MUdhAwAJZASQJC1udICsFK2ATeLyEVThus29YT/mM67wqivFFmpIw6IzahYokbUxXysb74WhoDieQRVkjtWZHNZqx+0rBANdABy5e9hpJ0hSWI8idu294jgz+nVdGbmlrnTJS56dsoFBEadSGNGHUeYghXa9kjUarJodtyWAJGGbQDm81lKeRRGLlv8AZsnleHq+p4nM88i2QmYADoo7B23sKfJVYgWLIxEgYy/DzWDd0c4arzRxzzsD4A6xRqdI2DBiCS0jjy8gewsXhe4hpIamTbIDit8uBPc0TSxX4dQAHUUeZSRDVEkA0Dt6Vjh+EUdVB8RsLzg8w/dM3ujOSapjuTWtEs14dXhjvtS15jHICPxeprTT6ae6CkN2o65kNnsxrBMoZkLkmgqtG0cYHbZJFe/V287wwmvZdipDczxT+mGCB0DWryEvrNsoUVHfYADYEAEjYlsUrSyr3rQUmXMtlZkEmYMkcrMzB13iFXqDLskWoAeIVbjcdsSsw0Gyl5SiXKWRjXOZiOOBBC+XVnYEMsjNJKaK/V6J2IJ9MbRGwsZKvRKfEvZ/080GmhQxvPIFljoN4/HCNGghBGVIuwDsNwaxJnFrCQpEAXAFMmajZJEAlkkzP9Yt0oaNSiyRigEWw10TZIUnZRQDdR2eaNIrvWnDoIYYWmEcTTRhk1Io1agSFhD0C1EiMetYjsznZRzUAaG5ua78j8l9ON3mXTJObnvVb7glBq3SJntmB3YsdlWgWgFaJcdUAzHHJUzecSZEYK0jMhtpHQF+mAqhtKdMIoLAAlvMtWNGkAaqVeiKiWaB0iCxGWamllkcJ1JNwUjW9T6VHbyWvM4VPd0pL3FHtHR00L3mnLzB4Z8v1HdSYzEummR6LGyvgIKhrJo6QO7Xi2EnEbjexXMRGXAELbhfGRKFLFo7Ni1KBl90WW23Y7UQTp+Yw5Dr1S8hMvJkfhzDDs+Yb5eFY0NeR3U2fWx5YHdurKDxzmlyzR5agFJVpiL8QNEIp2NHYsdr7A70JNiAzQboiGDPqdkp5rMxxkySN423ZjbO34AsQPhsPgMB3JKetF/BEOpEchwnNTjVHGiRntJK4phWxVY9RI/tFTjZuEcfmKxdigNghfM3LcscoSWcyCRCyCMdMAqQHUiywHiUhtV7kel2kYIQCAuRvMtgrjJlyGQwiM9NaMRNABq3BA8LeE9xuL7YGzafFz5ogjW2+S4z0ABKOlGWHg1a3kaxS7d1uthZOwNC7s3U2NT6Kp0Guy7N4oXkniCMFYuCwOwDb2PLT+uMxoaaVfcWQrLbgEE+WgizMayiNFrV3B0hSbBsGsOEsa4tNtNdyXIeX4sjmz09QTMRgJqYnSyFi0YPn4WDC7NI++2AsTHTRl2RseIfK78w3WyFT8z5n9paFMixUSCLqNKgGohnDV3KaKax28Q77YyEALM+ZQzHPlpM/Dcms+aLOiumXXbUAQJmo7X2ZECm/wDe43wjKBd1rHEusgKZzbypBn8u0ElpbiQOlBhIBQY+Tbbb+X0wWhlQXERL48mp6ZXX1nIJ0xxkxigBZ1EHbuBWBi2jZ5bInNmFBd+tPGkCiSGaGN0D9EUwWwEJ3qtXpXx2xQAEk1XerW4VropPE+HSZjPIiBHatCIGsgEbswrw2e5qgqk3dDHIhbMqkhp1lWzznzEeGZaBOk04ZemxFrpCqBrJ0lR8iQe9XRotzsotDMaXGgqk4VzM8GglIiqwrFpBKjwk0wJsWWO4oXt6YXmQOOxTQYctAOYLnnOZSz3GsULAMPACxIfuCSN7q9gDYBxMzqqr71DA0al1dyDe0CKeUZfOTKiidSn7sm9cYEZBjZiUbwgEDtYsA92INi0qcKNLhytmnjiLmG4Vk0EgeLWRYG5tzsSALItroVjKeLONN1pDJkOuyZuIZtNK6nMZO6+HV2oEUAQTv2+focANa4HZMA0yEBupPULUXh2eVnYqJJCq7yOyjw+gXbTZA+yLqz5Yu9pND6fuuFpjALhv513cly534TJDl4Z+rKRHKtxSJ0qncF5QgADNpKAa7OxUBvDhi1oaKCWOcXGynP2EZjrQ5mKWNGgYWQwsUPDb3sxcErf+5+WOrimcRz8MKpHmIpGyc2o5WWSPqNpUXTKQWFKbRmGtlB1CwSRJYHXmYtmvFU5ScjFFDKscI6uZloKWQLoBBI1kKDGtAnT723bGTQ+U1sFckMTnyhFGEk8FZhXKZgmixcAEGx9goysg8lZRQN4Oa0NFBDk2bSxl26ubzEaLqiSaSirjSS/T6gO4smQSbG6KN2rC/Hy0Kv7/AGVmhecOgnESRRyhJctcbxyLqVwBSMxWm3QBgymrLAg1QpmYTmI0P2UYwktFHUKHnM7Llcv+1594jmFUxxrGCEDO23ckvsFJPkFO17m7Wh7sjNua64lozO3U7hbqmURSQXiMJIc2XKuAQ3rTkmxsCR5dw4yfxQdVgk/XmhD8qHcXhyeezs4hlcgaWdkPg/aNltdQ0uDHEFbYqRQG5OHMjqqlxgsFbcaaNIIVzS5TLCPwpNGJAyuR4mUxhBCH8xdb1veOdJm0AXejrcojwFpkjJgbLokm5cZeUSN33JmlLMa7Fr+RBxzpa0pdEd62pfs5zcEcmayak9eOUyPqAt1cIQ9qAvnWkAae1AVjVhsWs3CjSbOM8MTMwtE9gN2YbFWG4YH1B3/XbHSLFFcBo2q+5gkKGPK5xYzI2po5ei06SKo8TBFOuFxqB3sC6BPkE6ExnMNvJFtmzijumLlzJCbRJ0zHl46MKkBeoasPo+wq3YBolt6FKTrDCWnM7dZyy5hlbsmzBKHVY+0Lh8i5tJAzpFLJAGrV03IYqQ5XdGH7uuwYChvuKyGmOVmC3BF87Fl40E0yqREAeoyBigXcNsDpq7sdt8KW5j8ITI5QLK8meLNKUSV6BVi8Lldwb0602N1ut9j8RjothsjzU0fskzjyPk23muKJA60idQbyUCSdMhAWgSuwG/mS0w0xkbZ5ICZmR1KyeQYXTJRq+rSLEQatQhBqPUdIslQDZF772d8aHdZJKjj6bSQnZonZSPPTZKN6kMpBv5+YOFWIYQ8kplA4FgAQ45BTOuhiZncMzajtGhuioOnSB4RY7tfffHDIRGSdq8z96oDij2RwOLtSdkyPwuE3caGzZGkUT6lezH4kXgETygUHFePbiZmtyhx80HnyXTzRbfS6aY/GxAIosoU7KftbHffbbBTZjJHROoXpeCYkSNLXG3D0Q/iPCoQ/WKp1GY2HalkJQqFN7AqAGU1to9CcbwzFpoiwnE0QIsbqVncxDpAjyi5cM/iJ0dSWpA8caBCbAI7k7AHbckESTAgtYsI4SHZnrrn4y69IKC0vhKkmtH2zYB202LruV9cAsIacztgtMbiWwRFzv38FZ/C+JpMmpdtOzq2xQ+h/17EbjDZj2vbmbsl8cjZG5mnRKPPPOOUEDKolnKsCGy4B6bg+Fg7eCwfIX6EUcdIBFFcE7A8MzfF1IRxDiDDLjMxDKNmzAUaRSCdYXV04xWp7fshIrzvC5jPiyG66kzc/TMKtcX5wdMqIoKglj6rsQet1NCh9WtkCvqcsG037pANUcGvdkAy9YCCicyRzheoTVyRzPJmHkgmALpqZZBQDqGAI0j3dJYL3N13u8djkzhWkZlKrH2k8Mlgzr5rJHUmsiRtJ6cbvWqNmPhOp97B2LEGtsRzAbtRryKpBhBns10oysEZdwUiXdpHXx+LelWhqJvYDz2xiwMzfCtXl4FuV98n5CKPKQmIA60DtIVpnZwGLN5gk+XkAB5DBIFCghybNlA/aZxuRctLBl4xIzr05PULJSELuBrpr3IA29cWDSQSFYMJFpRi5fyrIJMuqIGBHjTWpB2MZR903FFVKkEUfTC7O4GijKDh2Ixw3h6RIAqRg+saBRv6dz+eKEkq1JG9oMbyLNl4Y+tUqZghdTOjMhRlCjurfu2Yg2pdTXisGwElmqEnADtEvcq8x/s8EUEcEM0skjSo0oJ6D0E1V7rikDgHsVB9MExRmR4Y3cqkcZkcGt3KnycHZobmzUZPUZmM5KAuSxIV9LASb6wre+JDW6HFcTgzFIWnf1RDjLhpcp5eKkcO4bAYswHl0qFKqEOuSZypKbKoqBT3I94gjz3ziwUmcW0k71RWsss8zqIN91adg2QLnDIOdM3UdqoHqM0mgCytE6mC2a09rIw64jgWxjpIxpzHUtMfg2xjpGDTn2KwOQ+ASw5B2aaS5o9XTjJSve0jUtN3JJArcm7x5yfGZJxE3rFnvrkhY4AW5iiuTzchjTKcQKrrYTZecmxDJY0xOpogKSUDA9iB4SQcEh8codkOgNffYeSxewxkWp02ceASzkxy5oWmXgifXFCW8Id3oBpG+IBC+ECtZxWKJrBqe8rjnF5UfhHCUgjeR9ckt6mlDN1GZVCkhgQfeU0NgBXlgGfGSOmayM5Rp9ddfCkY2JgZqLQqTOnLdPQXWpJ3kkbUwppVJkGlfELY0ynxK7bAuoxwx9OXE9n32dvahDpsueVV5Mz+1PNIghToMyIqtvUgzMsaWOk8jyAiiFO5o2ReFrXQWzXXbq7OtbFjopMr9F7xwdZ4JhOuYUFl6sY0xKxFqqhWIY0h12x7gbWAMpnuhhLxpt49aKhjbNL0btbHl3KFluJCaGeCYxdUMNQYarhMimTS1e+50sRRrc+YA61rc0crby+/K+wIN8TmvMfNb5HifTzrSxwyyQlEUsgLdMKWDMyklq0sdwWPrZODc7ZW20rpifEacFYDwo4BZQ3mNQ+R8+24BxjsrrMzmFRdTmhYHqSTsAAN2YnYAbk4gFmgoTSrWTi8sebedKjk1k1dgdhTeo0qA1bHej2OMXzOjmAHYCjI8O1+GJd2kJyz/ADvmpl1QKsCFbAZQ8p2+LBEN+RDbd+9Al+KAdQC5BwpzmZnmuzmlbhfEVy7KJ4U1GExu0dFz1G1GQuwWoFIojtH4KsNtZxErRXXzQz8O/DyZXC9L0Rjlfms5ZVSCJJFMQ1guYwzrX9IFRvfW1C73BiPfGj5mt1KrBgZJTQ6r12T3ytzSM0zxvH0pVGrSG1qydtQbSvY7EVtY9cdjka8WFniMNJAQH8+pS+bMo8mVkEYLOtOqg0WKMH0X5atOm/ji7hYIWLTRBSdxDM5psu0uU6M4aPwRstavIsCG0sCP9mQNtrvCwBodTtEw1IsbLnyrHm44VbNfs8MaKx6UcenQvlZDaVqi1AfaryxH5Cfh1KgBbryRnl/lENOc9mC7SOLSF/diG4W1utYU9vsln798MImZGZUBI7M60540VEF5p4LFmImZ4mkkjUmPptoksC9KtYrUQBR8Pa8cIB0K6CRskXgfCf2OG3STU1a5Oi6iyaUHbYAmrPzNeSnFRzya5aA7UixseJmJcW6DtCMKvnZOAL5JTaj8XyCzxPExI1DZh3VgQVYehVgCPljsUhjcHBaQTuheHt5IAcnP02R+nIw2AkjkptgQ1xo6vvv2U7VQ7lk0wHVrqXq4+LwvaMxF9qgcN5eRZC6QwpKOzRxysoY3ekyRRpH87YjyU41kkja34n2OobqScQgjGYVfYbTZwvh4iXdi7keJ2q27+gAAF7AADCmWQvPUOQXmcZi5MS/O893YhHFAJZnVkACUhN/1ooOA1d0Gr3T9qz5btcBFlZmvdVMroY8rHfNv99voueakRUJkKhKo6u1enx+WGABKEYx73Uwa9m6WZeYIFJCrK69jbkAj03Oor/CdvhggYZ3Mp+2HHOZTpAPXzR6BosxGraQyeQYdiLFV8rHyPocYPaWmikrxLhpC2yD2cwoaxNDM0cUjpFJGCyKxFBW2RSD4EJYkgVuO9bYN4dhmSyHNy+qYx8RmMFXqDV+C9fPSx5Q5KoY8q/UDHSxADtYDaR+7Uaj4lB0kAm+x0xuBewl7RpfLkj8HjWPAY461z5rl7Ls3Fw4daePrTTMUaRHEjxxBQw0oLLx1RZ1+/GoDEGl8cbpDTRaPe9rNXGkW5X4tLl2BhsJOzEwufChcs4YA+6yXuBWoA3vRDOfBNbh2v2dpf31oDC4l0mJdHu3WvBGXjBDAiw16r+1d3frdm/ngehVL0IaAKQ3PRSAaoo9UhB64Zgq5gAUjgjdZ6ADMQAdO/cEAvw+c6LBrHNJ6lrA87RaI4+gANi7a3PqB909xra999JxmzBEm3laW6tBSnxoUIliTQ6HVGl3pAvwFt9RcEh23JLk3sKMEQDaVBF8NHdK/MEmWlzbzZWKJEqlZEClyfE7mvVjp/u354c8Kw2RnSnc7d37pnwzD5W9I7c7d37qFoF6qF1V+del+mGuUXmrVNKF3Wq2vHV1aSICCD54o9ge0tdsVV7A9pa7Ypv5L4gXj6J3MKKCaPiJLUfTdQNvW8fO+OYEYaYuu7P0oe6SlnRuMfV9UezeVWQANe24IJBB7bEfDb44UwzvhdbD+nkuPYHCiueXyCqQbZithSxFKD30qAFS/MgAnzxtNjZZRlOg7PdVZE1mykqK2G1YEJJ1K0SRxPJVmJPGWQMCiVsjAHzvxadVC9ltqG5wRi8Y4sbGBVj4u2/13RGCwjcxkdrrp2LQpuG3DL7rAlWHyYEEfQ4XxTSRG2GkxlhZIKeLWzWTqZmdvvO7OfkCxJA+GLS4iWX53WqxYeOL5G0hnEsqA3VXZiNJI70Lr/wCfkPhgrCTEsMRPaPdYzRMz9IRqdP0UHLZ142DoxVwe48h/35dvnghkhZsuSQNkHxLtLxrMl2dJ3iLbtoCUxqtRDKRqodwBeCfxf/ShP9ObycVvFxyYbly0lEdVt3o7EAnZL/gC/XEONdVNAC63hzM1ucShxY7kd9/xwKx1PBKOkbbC0JsgmDqGXsReN3CjSKY8PaHDmtyMcVl5GgUAKAAOwGwH0xCb3XAABQRDl/PdHNwOSArN0mJNbOKX8ZAg39cFYR1PpLeLR3Bm6j6p3505mXIwGTTrkaxFHdamAvc+SjzPxHrg2SRrBbkkwuElxTyyIWQCfv0VNNzFNljImTLGE1o6iqxD1TPRIKqaDad9y2wugG+XDPdqUzHCOIMjDg3wsWPvvRHh/MxleuIKZMuVoxR1pv7zhgDLvvQKgfdNYzingY4+qJm4Di3RNcCCTuNq8dj9FZfs/wCYEzWWCbiSEBGDGyQBSv8A3gL+Bsb1eD45WyC2pJi8HNhXhkookX1poxohVmIovGUEEEWDsQfMYiiR8zCi5mdY1CKpVdI2XVpDlgBsL1gH+zfnhNxEjpAOxef4qR0oAHJKHMHOL5bMNF0lZQAQdRB3F+hwThOFsniD81b8lMNw9s0Qfm+iP8A4oMzAsunTqu1u6IJHevhf1wvxcHQSmO7qkFiIOhkLEvcX54MM0kXRDBDV66JNA/dOGWH4SJY2vzb9iOh4aJIw/Nv2Jsyc/UjR6rUoavSwDhPI3I4t6iUtezK4tQHOE/tMg07EKxPqSKFD+7ufl8cOcBrD4lSUDI03rr637qvuYeItNKwvwKSqj5bX8ScPYmBrV6HA4ZsMYPM7lSs9yy8cXUB1EC3Wuw869a88UbOC6qWMPE2SS5CKHIrbk7OFZunfhcHb+IC7/AViYhoLbVeKwh0WfmPRHswobNFvOOPT/jOr8gg/xYL4RHbnP8EqjtsA7T6ae6XuYsw4nCh2ApdgSO/ywVinu6SgepOMDGzoS4jXVM0UKrZVQC25oVZ9T64ZBoGyTlxI1K6cLA/axd30WK7mhTRgmu1+Or9Lwq4jedvVqnvA6t17ojzHmWjy0jo2lgNjtsbHrtheN0+lNNJQrkni004kEratGmjQB31d679sWcAFnA8uu0v8X47mEzMqpMwAkIAoEDftRGOgClg6VwcaKsdcURyrrOy9NGIrZjp89ixr57YdseYsK086CYuldh8IH86H1UGDjBJAZRRPcXtjJmOJcAQg4uKuLgHgarfiubdGAU0K9B3s4vjJnxvAbsteI4maCQBh0rqUnheYZ0tjZuu3wH+uNsJK6Rlu60Tw+d80WZ+9pt9nzD+kKPssg/EMQPoDX0x47+KHfHG3qzexCGmcDKWj+lBc97QMwsjqqQ0rkA0x2BI+98MVZwbDuaHWdfvqSt2KeCapc19ouY84oT9GH+bHTwSD+4/T9FBi39QR/lbnJszI0bxBdKF7Qk3Vbaau9/XAON4W2Foc112QNe1bQ4gvdRCEcQzx6UkoIuibBvxn/QkYWRwGXGNY4bnY/wBo/YJw+Xo8MXNOw+qU4+LTKKEjfWj+oOPVv4ZhHmzGPT0SFuOxDRQeUW4BxSWSTQ7AjST2APl6fPCfi3D8NBB0kYo2BuUy4djJ5ZcjzYoo3mcq0pVA+kG/IG2FMg37Wy6b/j+oUcPLBL8W/L3+mvgjsdm6O27c+5KubkpLB9KOGvD4Q7EAOG1rHHyZYLad6pQBO/qcPjhMM3UtCSDFYg6BxUjIOSxsnt54X8UjjbE0sA35I7hj3ukcHE7c+9TsI06UluKPlkjUKrBtTb35u3ph1hsG2ZvxGiK9AlsuOfhgA1tg5v8AuK2h5r+/H/hN/kf9cav4V/a7zVWca1+NnkUYyPFYpfdbf7p2P4ef0wBNhZIvmCaQYyGYfCfPRdpsxpdNu1SKf4o2VwPyv6HFYdCHdS5i9WOYRuD5hcee+PLm80zI1xRgpGfI0fEw9QWHfzCqcUxjy+UMHL1R38P4ZsGF6Z+hdr4Db9Upy8QA7C/jgqHg73C3ur6rHE/xPFG8tibmrnsPDdbQZ0Maog4xxPDJIWZwQR5Irh/H4cVIIspDjtzCcvZpxHo55VvwzKYyP4h4kP0II/vn4YrgHkOLetD/AMTYbPA2bm0/Q/vSurDVeIWYiizEUSRO+qad/vSsNv4Kj/yYRY51zFea4k/NOeylXHtOgqaJ/vIVP903/mw44K+43N6jfn/hHcKfcbm9RRX2Z5i4JEP2JLHyYD+YOBOMsqVruseiG4oypA7sSPzJPrzOYYf+4wH0Nfyw8wbcsDAeoJvhm5Ymg9QVx5OLTGi/dUD8ABjx0jszye0ry8htxKBcVesywrYwq1/JpAfj2I/7Iw24cfyyO1dcy42ntI9FXPAYOpmIx5atR+Q3/lj0EpytK9HjJMkDiOqvZWLV4XFeSGirvhR0ZpK7CSvpZH6YYP1jPcvWYkF+GPaPa015WZXkmZCGUutEfBEB/PDHhIqJ19fsEidG5jWtcKOvqUtcfN5n/CP+/wAcVxR/O8k6wQ/2/mm/DdIQveHf+rT/AIMv46oP5XhVxLdvinvA6zvvqXTnhqyb/FlH/MP9MLmbp7iPkPgoHs5/q5f7Y/TEeqYbY96VJm6mbJH2p9vq+L1ohjq/xVsnGSZquOZIQgdB2WSh8u4w0c9zsI2+uvJa4txdgwT115Wl3AKSqfxSTUIm9V/Pa/zwZi3Zwx3YmOPk6RsT+sfXmpnAfcb+1/IYJwB+AjtR3Bz+U4dvsE8chEaXA7rYb+0ZZ3Hz8DL9Kx47+IxllrtPoFg5tTyd/wC6icz8p5WLLzTKjawLFuxAJI3onfvjDBcSxEszY3EV3IWaBjWEhInBuHHMTJCpCl7om6FAny+WHuJnbBGZCLAQbGlzsoT3ytynNlJ2ld4yvTZfCWuzpINFR6euEeN4jDiYwxoN2N6pGQwPY6yhvNwKxSA/7v6ArGa+nb6Ywwg//ZA9hP0IR0zv9ie8Jc4Nwrr6vFp015Xd38cNeJcROEy027v72KBwWDGIzWaqkd4VwXouW16rWq015g+vwx5/H8VOKiEZZWt7/snGE4eIH5w60byUReWNVuy6nbyAIJPyAGAcI25QepEYp4EZHWlLnCARzyIAABIaA7AeQH0OPT8Lb+c89g+qS413+3YO0+6DZabSbq9qwwxuGOIjyA1qhcJiOgkz1aIZfMB7oHbHn8Xg3YerN37J5hcW2e6FUu4wIBeiKcaFr3mdfDB/Y/Wj/PHo+Gn5+8JLxVtCPu/RCMtlXk1aBekWa71/PB8krI6zGrS6KCSW8gulxxose1GMnxVyhVrZowXQ3vspDL8fCSR8sLMXhWg526Xv7JxhMY97ejdqRqD9D9CVEzp0qsY2AHl6DYDAvCoQ97pneHenH8RYnoYmYRnUL7hoAuOTiDGj+Hrg7iGIkhjzMHeepKOC4KDFzlkp2FgbX1+SnQ5QK1j8MJcRxB88XRuHP70XrcFwSLB4gzscaoijyuuamcNlkSVZI1LtHIjoO9nUoAPoC5C3/EMYwZg9paO/77lbiTo/w0jJXUDt6+oX0fh2vnazEUWsjUCfQYiiQeHA9JL7lQT8yLP5481K7M8uXkJ3Z5HO6yUr+0zL3BG/3H/JhX6gYa8GkqUs6x6I/hbqkLeseiBezrOaMw6E7OhP1Xf9NWGHFos8TXdR9UZxOMOiB6j6pby/7yVb31yC/wC8wv8AXDB3wxmuQ9AjXfCzuHoFeOPDLySXOYoFaUGjrWJqIJBo7Vt3BrsdthhxwzYrYPLWAcifSkicmkDMC/NCB89v5A49BiPkTrigP4fTrCei1bnsNzgCl5oCzSrrhaiTMptYaSyD6WSfywxdow9y9biCY8M7XUD9k35dArygUAHAAHYDRHt8MM+Fm4L7SvPlxc1pO9e5SvxQ3nP76f5cYzf8jxCd4Yf7XwPum/DhIQt8htmYz6o6/job/LhbxIaNKdcEP5zh2e4XnPi/0Q/B1/XCxm69BiPkQ3kSTRl8w/3Tf4KTjj9ws4DTHJa5eQtmofUyA/huf0xoUPHq8K2cYpmq85yPjk/4g/6R/wB/TDD/APkb3n1Ktiv+G3/zH3S2EJBPp3wOGkgnqSoMJBcOS2eS1UfdJ/A1ixdbAOq1dz80bW9V/WkV4D7rfP8Alhhw/wCV3f7Jzwj+W7v9lYXI39VL/wAY/wDRHjxv8Tf8yuwKTfzX9/sF058cDIzWLvSPqWXfC7hYvFN8fRCYn+WVX3Ip/p8Hzb/ofD/in/Ef4eoQWH/mBXBjyBTRVzzrHSyiyadQLrYAKANu9drw04e/Nj2Gv6T6WrYhlYI949UnZPJtK2lACavc1tj0eJxMeHZnk222tKIIJJnZGDVNHL2ReIOHFWQRuDjynGMXDiXMMR2u9KXoeHYeWBrhIETi4yuVmD6SzmGRUXsCdUJ8R8gK+fpjDAfK8nbT3XcaCXMaOd+yT+Nzl21MbLEkn449Bwg5nSOPYl3EmhjGNHah8aFiAPPDWaVsTC92wS2KJ0rwxu6n5GErdj0wi4liY5w0sN1fX2J3w/DyRZs4UsHCq61CZEWKWceLGGEt3tx/duh89gN8ej4d8zvDzSXiOYxRknm7y5fRcOXuJLAzlwTYFV63jfG4d8zQG8isOHYlmHc5z+YQonBtUgCbNo5yvw/qF2b3dJT5lu//AC/rhfxCbIA0b7+SacLw3SFznbUR5/t6qFmcsWVSO4G4/wDnzwBgMYyJ7o3fLenYnnFOFTYqGKdmrw0AjrG/mOpQdwfMEYefBI3kQfELyREkL9QWuHgQiGVzmrwt3/I4QY7hvRDpItvqP2XteE8dGIIhxFBx2PJ3Z2H1RvgUeqdYwSOqrxWDWzIa3G48YU7eYGF+HfTkXx2APwubqP0On33K+OEZ3rQRSj/aIrbeRIBI+h2w+Xz5TMRRcc5MEjdz2VST8gCcRRIvD4tEUa/dRR+AAx5mR2ZxK8dI7M8lQObcp1cpMvmE1D5r4h+lfXBOAk6PEMPbXnot8HJkmae1VJk8yY3Dr3F/mCp/InHrpGB7cpXpJGBzcpUvluPVmoB/vF/I3/LGWMcRA89h+qzxRqFx7Fc+PFLyqBcV/r//AMYsf3mr9D+GG/DflcVaT+WO8+yq+bVBO2nZo3NfQ7fiP1x6MU5oXqG5Z4RezgEU4hzQ8kRQIFLCmN3t50PLGbIA02gYOFtjkDy662/dbcmZTVK0h7INv7R2/S/xxMQ6m0FOLS5Yg0blHcvu0p8+q1/SgPyAw44YB+H8T6pUdGt7h+qUOKy/0l2G9P8ApX+mBZnfnE9q9Dhm/wC3aOz1RWDmQs6r0xTMB72+5r0wUzGkuqkC7hoawnNsOpMeV2nhPqWX8UY/5cc4l8jT2+xV+CH8893uFP5kyRmy0iD3qtfiV3A+tV9cKhuvSytzMIVe8P4r0svPFvcumvh5Nf02xpugWPppCl8j5YtmlbyRSx/DSPzP5Y47ZWgHx2rKxmj1XnOB8T/8T+RwxcKwje8rTF/8Nvf+qC8KTUzKezKR+mOYRoc4tPMIbhzBJI6M7EH2UR0IJB7g0cDOaWnKeSCcwscWu3CMcB7P8xhlgNneCdcH+V/ePRWVycB+z2PN2v8AGv5Y8V/EZvHu7h6K8/8ANd98go3tDP8AQZP7Sf8AUMCcJ/5Te4+hQeJ/llIHJJ/p0H9o/wDQ2PQcSF4STu9wgYD+YFcePGJqq65x3Scj/wBwn/nww4ca4g0dn/xW+Kb/ALE+HqkvL5hkNoxU1Vj0x6yWGOVuWRtjtSGOV8Zthopm5Zzbur62LURV+m+PKccw0UL2dG2rBuvBP+FTSSNdnN7LrxxN0b0DD8Sh/lgDCn4HDu90bKLkae/2S5xP7P1/lj0fBtn+CUcX/o8VFik0kH0w1nhE0ZYeaVwymJ4eOSmRZ2yBXf44TYjhgijc/NddicQcSMkjWZd+39lMOE6bLvzCLy8J9GI/X/TD/hp/Md3D2/VKeJC8PGe0+6FcHyiyyhGJAIO473XxwxxMrooi8ckswcAmmDCaUWePSzL6Ej8MbMdmAPWsHtLHFvUnbLyKmUDIAB07A/iI/wD6OPMzZumOY816/DBv4dvRjcad50QIUo+AGF7QXuoblerc5kTLcaACh8QdSO4J8qw54XFOyQ2CG87+i8r/ABDicFNCMrgXjatdOd9iH4fUDuvG2RqExcNzGh4ZNvC6Nvt5gn5Y8dlDZy0bWR7L6XiLm4cXO3LAfGr9VefKLnpOh/2c8q/QuXH5MMOYTbAvnUgpxRvGioh3MUmnLTfFCo+beEfmcUkNMJ7FSV2VhPYUsY8yvHLxhYo9sdBo2F0GjapDiOV6UskZ+w5X6A7flj3EMnSRtf1gL1sb87A7rCKckxg52G/LUfwVsC8SNYV6HxxrDuVuY8gvNc0v8Q/9Q/8Aw4x+cp/nh3w8fleP6Lsn8tvj7Jf45y8J21qwV6o2Nj6fI4axTZBRReD4gYW5HCxy7EOh5Pa/HKAP4Rf5nGn4kcgin8YH9DPMpkyWUSGPSuyjck/mScDOcXmylM0r5n5nbodw7MrIHdDamRqPy8P6jHpOGD/bjx9UTLGWU129BQJ+XUZmYuw1EmtvPF34JrnF1otnEXtaGhuy9i5dRWVg72pB8vLf0xG4JoN2uu4jI4EUNUcyiEzxV9nUx+Wkr+rjGXEvkaO32K34KPzz3e4TDhSvUoHxTlaCZi5DIx7lCBfxIIIv44sHUsXQtcp3CuFRZdSsYq+5O5PzOOE2rsYGjRT1744rqt87EZU2IsnVZ+Nn+eHfQmTDMaOoeiYS4cz4VrGnXTfuUbIcOdHDErVHsT/piuHwr435jSHweAlhlzkilnEuHs7alrcb47icK57szfFdx2AfLJnZ4rvwzJmMGyN67fXGuFgMQN81vgMK+AOzHdP/ACSf6MfTqPX40fzBx4P+Iq/HOrqCGkNvd3lEuMcLTMxGKQsFJBOk0djfphVh8Q6B+dm/aspGB4oqDw7lPKwsHSM61NhmdiQfxr8sbzcSxErS1x0PYFRkDGkEBGya39MAgW4DrWyr/PRdWN17Fx+BO/645FiOixQmrYnyTR8GfD9H2INFyuK8Uhv4AD9e+HEn8Qvv4Ix4lLm8GbXxP8giPCuFiDVTFtXe/heFuP4i7GZczQK90dhMG3D3Ru1nGR4B8/x2P+mMMKdXDs9wtpd2/fIpezOX1jvRGG2Dxhw7iasFC4vCidoF0QuDcP8ARvywezjB/qZ5FAO4T/a7zCyHJkMDY2xzEcTjliczKbPcrQcOfHK19igpuEqcIzDkVnyyqxIpmII8qZx5/DDKKcwPzN6gsDh24iDI41qfUrbJ8AijZWGospsEnz+Q2xpLj5ZAWmqK5BwyGJweLJCB8Y4TIZ30ISG8QIG2/fft3wyw2KjELc7qrRKcZgpTiHZG2Dqp8YkTJ6JFKnWFF+moN+HcYWY57HSF7Den1TrhMUjWMjkFHN9LzfqoGYW1YfA4X4R2WZju0L0nEo+kwkjOtp9EEBx7I6alfLAb0ClZbKFjuKH64W4ziEcTcrDbvRP+GcDmxDw6ZuVnbz7PFEpEtSPIiseaBN2vflgLcvLZXfyRmNSy+WtlmQHvoeOPv604YXh7A6211L5XiG5XlM2NlignOQ/op/4kP/7osZT10br6lhiv5Lr6igWPNrySzEUSzxvk2PMTGUuyEgagoG9bXZ86ofTDTDcUfBF0YaCmEHEHRMyVan8I5by+XIaNDrqtbGz/AKD6DA+Ix004px06uSxmxckopx0RfAiFVec+cQlhzQ6blQ0Sk7KbppB5g49FwmNr4DfX+ib4LDRTRfGLIJQJeZ8wPtKfmo/lWGn4diKPDMOeR817JzPmD9pV+S/63idAxRvDMOOR80Ozmfll9+Rm+BO34dsaNY1uwRUeHii+RoCOyZwZToogEsc0fWUghCuonVHbHTIUfw7G+1iwcaQcRMA6NzbQuLwQkd0gdXou8fMKH/Zyg+hCjf03bfBn+rw9RS/8E+9wvY+Paq0wTG+xCgr89QNV8cUPGI60aforOwJb/WEV4BO7ymTR4EDIxUM+knQVLUo0KwDeI7eAgkbWJPxAT0KoDtTbhmHbE4vLtxW3cmWNwwDAgg9iNwfkfPGNhPFtiLqwY6oome4lHDp1N4mYIiDd3diAqqPMkn5DzoYq5waNVRz2t3KUZsk8DGGVdMkdBh5fAg+anuD/APOPQYKZssLSOWh8E6wkrZIWkclpgpErMRRQM1xZFdYkIeZ2Coim7ZiAAa93c/PAWJx0UIq7PUEHiMbFDpueoK0ON5WPhUCSW7QFgjruzLI12613DGyV8ibHpjxuNw34pxfs/wCh7EjZiDmObn7qFlucclJZXMJQ7k2o/EgDCo8NxI/pvuIKJErDzXObnXJLsJg59EUsfyFY0j4Tinmg3zIUErTtr3arQ8wHNCSHJxu0xhdxrXSNK6QaF2xOsAAeZwSzg8sDg+bwrnSrM8sGoq0IjYEbdht8iNiCPIg7EHcY809jmnK4UV6FrmuFtNhbYqrLWRwotiFHqTQ/PHWtLtAFxxDd0G4ln45QBHIj0bOhg1eQuvW/yODoYJIw5z2kbb96GM0cjgGuB8VAxstFmIosxFFmOLqZuFJUSj5/mzHBb9/L0VsOPyx4+pUrFVssxFEJ5laolb7IcFz6CmAJ+GorjoaXAgbrrJGxyse80AdT1aED6kIOrA9jfywIQQvRB7XCwbWAYmYnRdDQNljGu+OUoXACyoOa4rCoIMi32pTZ/LtgiPDSuPypdieLYOIEGQX2an6Wrd4PmMzBJlUmiUuwYoIht0tJpbsrtpUmj20eeG0GHc34j4rwOLkic4iK8t6XvXb4qxMboND+OZAzRFFbS1hhYsEqQwDfCx5bjv5YpIzO0t61nLGJGFh5pS4m75dDJPGyItW48a7kD7NmrNWQMJnYCUHTVIH8MnBpovxQ0cz5S9PXTV2o2CT6AVbH4C8ZHCy9SydgMS00Wei8n5oyibPmI0P3XOlv8LUw/DE/Cy/2qpwU4NZCu0XHcu4tJVcfwW/5KCcVMEg3C6MDiD/QVFfmVDIkUccru7hFtemNTEAX1NLad+4U41jwb38x99yIZwmci3UEoe0pJFzOiQxkoAKTytVc3Zs7tQJA7dsel4fhxDGQDum2HwzYG5QbSlWDUQsxFF6B5YiiaebYx0cjojQsuUVaLpG1s0hLAOhUklbN9vrhbIbcVjOaIF14X+6AojE1UWr7pmjO/lsgX8sUWGZvO/8A0ketqXl4OoVeSGOnUE+I1VD7Oqj9cRZvcWghrjp970rD9lRVc1pRFVWgckqqqDpeHT7vfZzufU46tMEXZnA3y3spe9tqfs2eieCR4GljttDFVZtZFkAUSQe/wxdvemGYjZI0HM/ECa/aHNHv4GFDvekEn6fH0xoM50XTO4c1xn4lmHIEs+YajTIGNG77UVHx7nErrtVMriN03+x3hiycQjlIYdNjp1bknpvZY9jQIr59tsR7PgzdtLNrrdXOrRv/AOolnikyc8baWIkQkVuBoIB9QLPf1xSOV8ZthpExyvjNsNKrk43nG0LqUFtgdKk9r7AHy+GCjxTEV830CJ/1DEHTN9AosuYzE4uSTTGDTEtpUkd6A3J+CqflgeXFSyfM4lYvxEr/AJnJn9jfATNxWBhvHCWkZiNrUeGrHfUynyPc4wWFK9fafkWm4fIFXVpaNyBudKOrMRW5IUE7b7Y1hLRI3Nta0hLRIC7a1TRyMQOoKWJ7G2b4je/zJx6Y4aFvxAXe25+/FejOGhbqBd7blecPyq6FJ1WRbAs1avtbaiKu/hjuHgYYwdfM1fPS6Uw0LOjadfM126XSePZeaz5Hkcs9fR4f9f1wu4w2slba+yB4s35Dy1UH2jcnZluJrPC7MuYU2kcgg0dNUFsxVg4N+S3+GPPzNjLfzBY7krhdIDTDSUf/ACRxmSYZfq1qRnVut4WClbW1GqxqHcDzxjFDhnG2tHktpZsQBTnHzXPJeyrOTTTRzzovRYKzW0lsURxpBqxpcC7Hn3xo+VkRoBZsY6XUlHm9nSZbhrZvLySNNGXWYNWghHZHKrQI0ldQ1EitXfarvaJGarkbjG813JaymcfSBLCwatytMCfXwna/TScLnxREktOnl6pozETNADhZ8PZR/wDxpf8A25DvXh0tv6UDYx04L/qXRxE/2+Slpm7UNodQf/cpPyJLNt90HGf4doNF192v7LT8aSLDfM1+67ZXWzigmg7WCSfgTYG3w036Y65sUYPM9v3SqJppCOQ7P13R/ISyo0OWaIvK8SyL02VtSshcbOVYsFBsAH3ScEyYcl2hWuFxwEAc8aA1em++2/jS2h43E6sya20rqI6bggeV2oAvt3xkIHk6BEvx8LGguJFixodfovG4wNEzrG56IuQEohXuO0jqTuCKAJvasWGGeVV/EYm1d61XaCunDVbiGvLwhAWjkvWzUANKm9KMLtxW+9HF4sPqDmQ+Mx+VrmZNDpd6HuPNVvJw8iNWjcKwAvcI1+Y2cWfLdfqcFE60QlwaWsBjdX09D7LdspLKmtZZlUD7e1nfuep9MVysBqgtOlxD2WJHUOsn9UOXhchFuwIPam1fjRJ7/DGgLeSEcyRw+I342u2Q5bZybZNr8Gq22B7qvu7/AHiMcdIArx4Nz+Y7tz5DbxX11w1gYYyOxRav0oY0Qak4iizEUS9z/lFk4fmA76FVDIxIJBCeOjRBo6d6IPxxwixSip6bgzt+8hWNgVpmKmRW9QXiDNR/imPbthf0zQcrj7ev6IgNO4UuCV1pRGljbTCYG28hpZwx+RxnTSdz43/hXFqJw/Nqx1UKbfSsSNsdxahQAfX9TjV7KFFcabTdyvw3pZvLZhtehriEZGkIzjwSBA7BezIRt7/Yecw04MhZzXJWHLmQX2jcp5585NOIWljdrXpnXpUKii194Gl3oV8Th3DK0No6IQpGXh8xNCKUmyoAjbdlux23Io2PKjjbpGdYXKK7ZvgmZiUtJl5kUIzksjDwLWpu3YWL+YxwyxjcroaTsjmR9nXEXYDodP8Aid1AHx8LE/ljhmYOalJl5+4N+ztlQWZunldAY1TFHXUW17WeoD39cAuNm0FjS4BoGx/TTbVKrTqpqxf3AZLI8/CmtT/hrFUEGnf6mvU0fqs4PlysSkjp3RPg/CyYo9/qe2IqYl1vI38faz7J49muZT9sIDamMTjaqBDRWD+8Y2asdtlbHUbw/TMCK2+9h7ob7XuJL+2COmYrEmyhmO5kJtVYGgK33974HB2FoNPPba+XdS3xLSSNa8vdJqrYJ6T/AB/ddx85gpr5nBg1/pPl+tISwP6h5/pa9hiQ1sE33XUiFgCdjUhsWb79x9MWa1pG3oPdcLnA735n2Ce/Zlf7aARQ6UhrUGtiY7NgXe7Xv54Hx38tvf7LXB/zD3dvWift14IZ+HmZVDNlyWrz0NQYjzBU6W+SsPPCtMlSfEMmDDE+gaEUM+ptJJqmQAqQDe25J+AOMGupxCuRooGYy5aONETcXQ7tZ3YhQSQFqi9C9tsaXRNriun2GcN09aUgbIkYomhZZiKKjSfdJruCp73iN5lcKd+fuIzQZN5INm1KGagSiMaLgHYkWPld0arBEDWukDXbLSBrXSAO2VOwoFAUbAAAfIY9i1tNAXrGtAAC4cP2QL5p4T8x/qKP1xjhj+WG8xofBZYf+XlO40PginB+JNlp0nTul2NvEhHiX4XsQR2IHcWDjj8OJojrqNVhjoOliOu2qtPmXc5SamH7zQwOxCyIdmHrrCD548diBcZSCA08LTJn+lQ/2ZP8mB8H8xW+K2CziS6M4w8pYg4/tIdDfk0f5+mLYxuxVcKdwsyOW6vD8zGBq1nMrXqWeXb86wTD8gWEujyqViy0ekaGKoy7UunwkeulR2PlhOZZL+Iajt/cpwImV8J07v2CgZf3VsAjXs1DsG2LWQ91tteCXn4iG9X31hDtFNs9f3poVyzeajJW1CkA7uSGHwoltj6HHY2PAOt923tqo+RpI0rv390U4dm0kLBGGoKRVqNyKArTqqzVjtgaWB5A7SBz6+9axztF9gPV+idvaRwyNc1lUdkhQxbzGIuQYlddA07gESDb4DDaUWKJodaEwLix+ZrM7v7SLvQ6+CU8pkGkMUTRvFmenl1yojijjVhbHqyFrJY1735YzsZgHfNrX6lFsGVjnxG4jlz6AEWdWtvv5eaktwR4epnJZopMxHngDEQHtlKuSSCpW2VzWnfuO+OSjo2iR246ua7g3fiZHYOLRj9i7UgN1++9P/s54aOtLmCwZ5oVketgjTPJIUHmBpCdyfLGzGiy/maS/ESuoQE2GFwHidSqjJVZpolUFY5pEGkWdKuyi9QNGgO2KSDW0VhngtApFE4ZFMul4zt2azfe/SsDF7magpoyCGYZXt8dVL/8Ny8Y8SrX8Zsf8xoYz6R7joihhcOwajzP6qRldDL+5Qup2BhiZ1v0uNSPpiwikcdQqOxmFYKDh4fsrn4IrDLwhgVYRJqB7g6RYPxvDJeQU3EUWYiiicW4emYhlgkvRKjI1GjTAg0fI74iiQ+H5VZoo5J0jabTTyKACXUlWKsKOksDRB7VjzkxdFI5jTomTAHNBKnRZRQdi++1M7sB8gxNfTGJkP2AFfKEl8B5dkZUPUDxqTGwkZiwKMUavCKoqRVkdtzhlNiWhx013FVz80MyMnZO2TywbMZaEABUuWq2CxgKoHp43Uj+ycU4czNIZDy913EmmgJ3w6QSR+BxqMzHpNj9pzZv4mSYsPo1j+7jBv8AOd3BbO/lDxXX2gANaGzeWmQgf71oUX8SD+Bx2X5mjtXIjQcexOQGNlkq39refZZMtGLFrI1hkX7i1471CifCATuDtWIg8YLYAfQn0Vb5zjbZWFqeNb91en51sAFCA/Peu+OJeMI2Z4sHTt/W1rwudkjjIjQOVAITp7bXbEeMD5teIrysD3usmu2/pyTjyDLLJnIhYbpuWNByVUpIp1F/KyAK8yMdXcHGGzAsGlG9q5bUtPa1llGdjZHkRpEbqBqEZKdIKVDlQ7ENRIJoKBW+DMIXWQDp99oR2JDasi0qw5EdzqBPmq6QfwiIH44ZNjHP7/8AalzpNKH39V34eaDHXZDsN2BHc1Y1A9qxpEKBN/f0VZda05d3sUe4RxH9lkjzG2lG/e0NNxnwud7PhHj+OjExsHSQWNxrtS5g5sk+U7HTU2rX5lg6mTzKA+/DIL+akY86nyoLK8ESeRaldgJNVQRhipF0pIdtNXVkbeeAjKWjau9bhgdslCLhk0kpKqrhnYAMGk3LE7rGDv8ATywQXgDUrLKSV9Jey/hohyC0K6jFzsBfZAdgBuqA38cXZdarjt109pr1w6XYkFogfgOrHv8ALBGHAMrb6x6rSCulbfWFUuPYr1t62o+VFGQeeu/mCFr8gB9MYQ6F4O9+wWEOheDvd/Qeykb+Ro+Rq6PrR740kZnYW9YWkjM7C3rCtybMPmuErPpBlaBJ1AsDqqqyLXcgFhVbkXW+PFPbYLSvJA5TaXeS+c8vnc1CIg6vokJVl7CozeoWpHYd/PA8MDoybW00oeBSYefc+uWiizDhiqS0+kAnS6svmRtr0fgPmNZYjI3KN1nE8MdZXT2fZzrZPqgUrzTMoJs6TK9XQoHyoX27nFmsyDKeSq52Y2q25+4UIc/ME1qJdMwEa6RRXQwtY2Jpk1EergnvhfjRleHUKrn/AJA9UwwRthbZ35f4JSlxeItCUDs9MGrUew3O2pze/mFHc7Yyw5qQOIAvs/YD1W0/xR5QSfH9yfRa8BluIaVNVYCdU6b8iwdgfwHyxMU347cfOv0XMK74dB5X+qI5liELayjJuLkBAK+IEggEixdedYHiOV4IF9w91vKM0Zs13lWr7ScokmSizEkbP0XV2VH0Eo40MNVHw+IMf7A9MPXgFtEWlGGe9krSx2U9fUq74XkJZpIoHdUmeGKWLMGZz08uEeoxQWj6/Anc3jFzS41evI9Q6kwjljjY2UNuMU1zcxpzsp+Lu2WvCo48k/Wkjy+eDtMmxHgdJBerUrAtRBHwb8aOIgOZxJvRbRh/E2dBE1rcpJ6t9htyVjeynh3Qy0o8NtKHIXsNUULAdh5ML2xvE3KN7SzGTCV4ytqgB5aX4qRzry/l5OlI0ERYzKsjaQGZWDLRYUWBYrYJrbHJiQwkLGL5wlbjHKOVt0hysAZsnmSo6agdRRDobtsQT39CcYYV7nEglb4gBoFIpFw7LCfINFDEjPOCpWNVNdGZyNh90HFMO5xk1K7M1ojFBWHg9BrMRRZiKJW5252j4cYg8bytLqICUKVas2xA7sBXxPpi7GF5oKJZb2zQ+WUzB9LaMf5zWL9A9ctKq+0JdIKskLMzvIZwzKXZi2gGHUaA2vw+teWFOIwLi5z3i72ohFMmoAAo/wAO54gkYIyuCSoDKjshLdqYoCN/UV23wC/ASgW3X1WzcQ3moMnN0eRhSOVHdwW7DSCmttDs7eAs4okKTuW7dsb/AICSeQmw3bf6hVGIDWgIFmfaC7amky0Y0ENAyv442BBBJYAGyBe49KODo+FuhIe1/f2rB+IziiFYeY9qWUmhkXKy6cxo/diVCqlvQO37vV6amAJrBYHXssCdNEmZDmDMEQLl2jM4nd1mkYUzydRmV1CKEsS+4NyQK2F4tLhehzTk23YUL8+pVixHS1FVEdft1qRxfiualzTx5l4onlaNKVrWNFJKMre9pMtmwA2ogEqFBxRjYnRdP81ctvE9ncuvdIJOi2vnv4D9078k8x3IcrLmBmGotFMFIDAe9GTuGZe4IO6+pVjjjc5bnLSAetWOUHKHWl32q8TgzM8eTi0NmEBPU2OgNVpuyqCdIY21gAUCTtV7w0WUPiXZWg9v3yKX4uXs0kdqkbtRHhKqxWuwc6j67X8LGBfx0V1r5JQ6WNz9SR515aINwherDHJI/RjPhUO8Six4SNUjSSdx5Kvf5Y2fMGmqJPYERI1zXkNFnxO/YAB5kpz5J45Bk8wytIZEeOrQySaHDdqO76g3cLtorzxGTX8wpEYUhoJeKPXVKDz/AMXOazoaExtFFHpVw7kWxDMCqlfFstg9q8/J3w3DyPt7arr19k2j4Y7GNu6b16FLyrID4Qnx8KrfyoFhv6nDP8NID8NfQeXNXk/h29GPPifZbQFwz6HrUQx8JsWqigHLel6rrfa8Uw8b3Fxa7S/rzGtoXA8E/Ei59A2xXM0ezkuiw76izsb3t2o/AqDpo9qrBf4dp3JPif8AH0XoP9IweXLkHurE5H5heSGXLTvQihLLMAC3TGx1Bgyll23I3B3GxJ87jsH+GcKNgpXjMJ0DhR0KCcb5HyuS4fLnnEr5gKJK6nTUSuRVLEoXws3pvWACAd0ICQiMXKsScNbNRTZgkwLOdPTjZ9K62S4kDDXup8RIJ2OMjCwnUea6HuCsjKQLGiogARVCqB5KBQH4Y2VVXHtO42M1Acrk5f3glBkk03GAhJK2RTnWB7t0VNkdsG4XCzSODmadqHkxrMObvUKtYjmoSRmAjL5SA6b+B20qf7Wkb97w3ZNiITUosdf370mOG/iEEfGL+h/fwXTKNK5m6UZ98U0nhF6VBFdzVfrudhjsc8j3PMTefPuAWuI49DAXZdc1EeVf4U0ZDMLR1Ryeooxm/gbYH5ED543H4hpskO+iXw/xQ+/zG6K1eWOacomSQNIIzCFidH2bXQA0qLLhu66bu/pjzOJBbK7MK1Kt0rZjnZsVVfKKrkeMxEh44eo6KZFMf7uQFYz4h2vR8dt+xxmJI3sBabXS0g6hW17T9B4XmdbBRpBBJ7lWVgB6kkAV8cRhpwK4UM9jPEkfh6R6hrR5Nr3KFywYDzHiq/UHEeQXGlEM9uiIIcvKekzRufAzEOyNQOiiCwDaSRYGMZG5m1dLWE066tVUeN7DpwPZ2JVUFem9O1/NhuO+ABhTfxO8yf2H0TPO8j4GHwA/c/UKLkYQsYkmSTSWIBZmIvV6b13vt6/HG8hJflYRtf3/AJQ0bQG5nA/f31Iq2ZDLRQae1NqYgduywf5vM74FjAbILd+n/d7I6TDTujNRnyP/ANfdXZxXjEWc4bO+VcO6IH0DZg6EOFZTuLK18R2w0zWLakzo3RvyyAjr5FUhlVgMQWN06nVvS0appi0UD1HKqw1eQJ9cClpdFR37/dPGYmGHGZ2m25aHwC+XLQX2rvy3mehZaHLZgeJQZELA09hgDRF15/DGbp2xPI32VHRvxMDNgRm1rU2dLVuex6dWyTgEWJmtBsUsLtpO4HmPhgyIktspbjcnS0waAN5VqAL070wc4bZVm+48b/ILIhJ+QUE47ILaQhmGnBDQt5mBSLDdRT/ZKWfzAwHg/mKLxXygoPBqEWUmpnbKyjWqi2OkSZaSh3JUMzUNzp2uxiRkRzEFR4L4hSeuHcRinTXC6uvw8j6Ed1I8waIweglKxFFmIooHGODQZpAmYiSVQbAcXR9Qe6n4jEUSbwb2SZKJi04/aNzpRiwRRbEeEu2tgDVk1t2GOkkqJvy3AMrGQY8tApC6QViQEKOy2BdfDHFERAxFFrLErCmAYHuCLH4HEUSHzJ7KMpmCXhvLOd6RQ0eryPTOy77+Eri7ZHAUuUknLeyjPmbQxhWMH+t1FgV8iI6Bv4E133Pnt+JNVS5Sf5vZvlzBHGjdORIwhkRFCyefjj91hZNfaAJAbGccz49tjy5HwVZImv336+YQOb2XzGlWXLIoIIZYWvby06gKIsHfsxwW7H20BrAKrZCswWVxJeTd7rtmuQMwCjF0mCtvGmqFqKsth9Z9aK7WrNv9k44zGy4iPIKCq3A9ECY3fF1lSsryCNqy+WiA90qWJHcnZUWtz97zwnGGl/qeqtwk5+aVTuF8gopb9pcTKSNKIpjWh5SeNmm338TV8MEMga3tRUeGYzXdeS+zXKrIZcsBA5vYosibkk0r7oLPZGUYtJEHij9FaWFsgok+BXh4bmlbQYA48nR1CV8QxDIfgA3zOFr+HOv4Tp2pU/hT83wu07VofZ+s0vVzJCnRp0ws4trBDM+2srRABXsxu6FM8F0uFBDHlNsC2XCtyteVNyPs9yaG3DzfCVrX/CoAb6g4MfjJ3inOPojn4uZ4pziivEeV8pMqrJl4yEXSlLpKL6Iy0UHyIxg17mmwaWAc4GwdUKj9neRBspKw9GnlI+vi8Q+BvG5xk5FF5WxxcxFFxXHmLkcPH08kYcoGBWXRCNUimqUupDAWO3n9MZskANu1WBcTuoPBPZrpYNnM1JmV3uFi3SO1DUGZtVd/LcD0x18odoBS4o03s1zCswy/EZooCSVjBelB30+GQAj6YsJm1q1cpHuX+VJoMnLlZM5I4cERuo0NCKrwksT33A7CsZPcHHQUoEuZH2XZhQFfiJ0qAAI8vGpoUBZYtvXwwSMfOAAHfQIY4KEkkjftKMZT2cRDaXM5iUelpHt6XGit+BxV2NncKLl1uDgabDV7xb2Z5SV0aIvlNOzLltMavuNyAtXW1+YOMGSvZ8ppbOY13zC1H4x7OwYiMtLJ1bGnqysqgXubjTUxq6B2vvjc43EH+tYjBwD+lD8p7NNAKvBlJtXvSzPJJID8mTf5hl+WFksMsjsxkPkjWOYwUGohlfZ4URoln0RSG5NOt3oCtKNK7hL+8BYs15EQYYZg5xuvD0UMmhCI808rmbLwZWGKJsvEfFFJK8alVQqi+BGLUTq380U99xtI1zhTTR81VpAOotAuG8gywhhFFBCTRVlzU8hVhdMuqMaGHaxdjwnbGHQSlwcZPoArF7K0b9VvzB7Ps1m5etLm42YABAYjpjFDUFAehbC7qztd0MXmh6T+qkfgOINwmojDj1ndCk9luas3NBV9xrJI9dNCvlqPzGBvwA/uKa//AJM7/wAIef7KR/8AaCvGM0DITZ1ReECqIUa7U/G9/wBNzhWlmUEpazi8jZ3T5Gkk8wdO7XTvqyo8nsvzQallgZb7kuhq/u6GF18cYf6eL0cmo/il9axC+/8AZBuN8nZ3LzFI1lkjZAC8KHx6ruNtLE6NhdgA7Y6cO+IERa39EFPxVuNI6doAbqKu+7uXXJcg59wKhSMHt1ZAtfNUDEfL9MZDAvOris3cRjbo0dy6r7M8+oav2dqY/wC1YFgSTagx151TEbg/PGsuCLjYcsY+IhraLevn2qPlOAcTyswliy8qSJ2ZdDqw81IVzrU+hA9RRFisUE8J018VafE4advxWDy0THlYuNZhguYjUR6lYrIyRoN7/wBkWeQD7pNGhd4aSMY4UDXd9hLAWtojVG8hwPiAz0Mk0uWfLx62OhHRwzK6hRZYOACCSSMDxwtj2XZJXP3Xn/k/MpmMxPDnAFlfWsDRlowT72rx2CfIpprzDYj4Wv3XWSuZslTmF+IIxZsmYpRsJ8sHkOnf7SMC43Phda+GNIcM1jtHWO3T6K7pWPb8W/d7ps9mvFs5OkgzKsY1rpTOhjd+9gqRvVDxfGtzjWRoG26wNc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mountvernonpubliclibrary.org/sites/default/files/volunte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14849"/>
            <a:ext cx="5715000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</a:t>
            </a:r>
            <a:r>
              <a:rPr lang="en-US" dirty="0" smtClean="0"/>
              <a:t>are expected to meet </a:t>
            </a:r>
            <a:r>
              <a:rPr lang="en-US" dirty="0" smtClean="0"/>
              <a:t>at least </a:t>
            </a:r>
            <a:r>
              <a:rPr lang="en-US" dirty="0" smtClean="0"/>
              <a:t>once a week.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care about (in this order):</a:t>
            </a:r>
          </a:p>
          <a:p>
            <a:pPr lvl="1"/>
            <a:r>
              <a:rPr lang="en-US" dirty="0" smtClean="0"/>
              <a:t>Having fun</a:t>
            </a:r>
          </a:p>
          <a:p>
            <a:pPr lvl="1"/>
            <a:r>
              <a:rPr lang="en-US" dirty="0" smtClean="0"/>
              <a:t>Learning cool stuff </a:t>
            </a:r>
          </a:p>
          <a:p>
            <a:pPr lvl="1"/>
            <a:r>
              <a:rPr lang="en-US" dirty="0" smtClean="0"/>
              <a:t>Winning </a:t>
            </a:r>
          </a:p>
        </p:txBody>
      </p:sp>
      <p:pic>
        <p:nvPicPr>
          <p:cNvPr id="7170" name="Picture 2" descr="http://findicons.com/files/icons/2315/default_icon/258/check_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00549"/>
            <a:ext cx="245745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Helpful Hints About 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events can handle a team of two (unless specified otherwise).  You will have a part-time/full-time coach for your  event.</a:t>
            </a:r>
          </a:p>
          <a:p>
            <a:endParaRPr lang="en-US" dirty="0" smtClean="0"/>
          </a:p>
          <a:p>
            <a:r>
              <a:rPr lang="en-US" dirty="0" smtClean="0"/>
              <a:t>Teams that have participated in a particular event </a:t>
            </a:r>
            <a:r>
              <a:rPr lang="en-US" dirty="0" smtClean="0"/>
              <a:t>in previous years</a:t>
            </a:r>
            <a:r>
              <a:rPr lang="en-US" dirty="0" smtClean="0"/>
              <a:t>…have preference in that even.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Hands-on events are known for being more competitive then paper test events.  So if your knowledgeable on paper…your more likely to win hardware (an award).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deedees-jazz.com/wp-content/uploads/2015/06/14211780421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demonstrate a basic understanding of human Cardiovascular, </a:t>
            </a:r>
            <a:r>
              <a:rPr lang="en-US" dirty="0" err="1" smtClean="0"/>
              <a:t>Integumentary</a:t>
            </a:r>
            <a:r>
              <a:rPr lang="en-US" dirty="0" smtClean="0"/>
              <a:t>, and Immune systems.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Medicine, Anatomy</a:t>
            </a:r>
          </a:p>
          <a:p>
            <a:endParaRPr lang="en-US" dirty="0"/>
          </a:p>
        </p:txBody>
      </p:sp>
      <p:pic>
        <p:nvPicPr>
          <p:cNvPr id="4098" name="Picture 2" descr="http://msnutraceuticals.weebly.com/uploads/1/2/6/8/12684792/5209258.jpg?3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317731"/>
            <a:ext cx="3657600" cy="3540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Bottle Rocket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Description:  Creation of two rockets that need to stay aloft for a maximum period of time.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</a:t>
            </a:r>
          </a:p>
          <a:p>
            <a:endParaRPr lang="en-US" dirty="0" smtClean="0"/>
          </a:p>
          <a:p>
            <a:r>
              <a:rPr lang="en-US" dirty="0" smtClean="0"/>
              <a:t>Topics: Chemistry, Physics, Mechanics</a:t>
            </a:r>
          </a:p>
          <a:p>
            <a:endParaRPr lang="en-US" dirty="0"/>
          </a:p>
        </p:txBody>
      </p:sp>
      <p:pic>
        <p:nvPicPr>
          <p:cNvPr id="26626" name="Picture 2" descr="http://pad2.whstatic.com/images/0/0b/User-Completed-Image-Make-a-Water-Bottle-Rocket-2015.05.17-03.55.56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463" y="3886200"/>
            <a:ext cx="240153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Crime Busters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Solve a crime given evidence and a list of suspects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Hands-on/Paper</a:t>
            </a:r>
          </a:p>
          <a:p>
            <a:endParaRPr lang="en-US" dirty="0" smtClean="0"/>
          </a:p>
          <a:p>
            <a:r>
              <a:rPr lang="en-US" dirty="0" smtClean="0"/>
              <a:t>Topics: Chemistry, Lab Safety</a:t>
            </a:r>
          </a:p>
          <a:p>
            <a:endParaRPr lang="en-US" dirty="0"/>
          </a:p>
        </p:txBody>
      </p:sp>
      <p:pic>
        <p:nvPicPr>
          <p:cNvPr id="23554" name="Picture 2" descr="http://static-1.nexusmods.com/15/mods/130/images/60548-0-144268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429000"/>
            <a:ext cx="2819400" cy="267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 Detectives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investigate the study of disease, injury, health, and disability with a focus on population growth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 Medicine, Ecology</a:t>
            </a:r>
          </a:p>
        </p:txBody>
      </p:sp>
      <p:pic>
        <p:nvPicPr>
          <p:cNvPr id="22530" name="Picture 2" descr="http://www.diseasedetectives.org/static/home/home_logo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981449"/>
            <a:ext cx="333375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complete tasks related to oceanography and marine sciences.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Some Hands-on/Paper Test</a:t>
            </a:r>
          </a:p>
          <a:p>
            <a:endParaRPr lang="en-US" dirty="0" smtClean="0"/>
          </a:p>
          <a:p>
            <a:r>
              <a:rPr lang="en-US" dirty="0" smtClean="0"/>
              <a:t>Topics: Geology, Oceanography</a:t>
            </a:r>
          </a:p>
          <a:p>
            <a:endParaRPr lang="en-US" dirty="0"/>
          </a:p>
        </p:txBody>
      </p:sp>
      <p:pic>
        <p:nvPicPr>
          <p:cNvPr id="21506" name="Picture 2" descr="http://www.pittsfordschools.org/webpages/ncrittenden/imageGallery/oceanic_continental_converg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49596"/>
            <a:ext cx="2895600" cy="1708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 Ecology (Critter Interactions)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</a:t>
            </a:r>
            <a:r>
              <a:rPr lang="en-US" dirty="0" smtClean="0"/>
              <a:t>answer questions related to ecology and  adaptations in North American </a:t>
            </a:r>
            <a:r>
              <a:rPr lang="en-US" dirty="0" err="1" smtClean="0"/>
              <a:t>Enviroments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</a:t>
            </a:r>
            <a:r>
              <a:rPr lang="en-US" dirty="0" smtClean="0"/>
              <a:t>Paper </a:t>
            </a:r>
            <a:r>
              <a:rPr lang="en-US" dirty="0" smtClean="0"/>
              <a:t>Test</a:t>
            </a:r>
          </a:p>
          <a:p>
            <a:endParaRPr lang="en-US" dirty="0" smtClean="0"/>
          </a:p>
          <a:p>
            <a:r>
              <a:rPr lang="en-US" dirty="0" smtClean="0"/>
              <a:t>Topics: </a:t>
            </a:r>
            <a:r>
              <a:rPr lang="en-US" dirty="0" smtClean="0"/>
              <a:t>Biology, Ecology (7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smtClean="0"/>
              <a:t>s</a:t>
            </a:r>
            <a:r>
              <a:rPr lang="en-US" dirty="0" smtClean="0"/>
              <a:t>tuff)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s://upload.wikimedia.org/wikipedia/commons/thumb/1/13/TrophicWeb.jpg/450px-Trophic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4686" y="2895600"/>
            <a:ext cx="4839314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1028</Words>
  <Application>Microsoft Office PowerPoint</Application>
  <PresentationFormat>On-screen Show (4:3)</PresentationFormat>
  <Paragraphs>241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Science Olympiad</vt:lpstr>
      <vt:lpstr>2016 Olympiad Events</vt:lpstr>
      <vt:lpstr>Helpful Hints About Event Selection</vt:lpstr>
      <vt:lpstr>Anatomy and Physiology</vt:lpstr>
      <vt:lpstr>Bottle Rocket</vt:lpstr>
      <vt:lpstr>Crime Busters</vt:lpstr>
      <vt:lpstr>Disease Detectives</vt:lpstr>
      <vt:lpstr>Dynamic Planet</vt:lpstr>
      <vt:lpstr>New:  Ecology (Critter Interactions)</vt:lpstr>
      <vt:lpstr>Experimental Design</vt:lpstr>
      <vt:lpstr>New:  Fast Facts</vt:lpstr>
      <vt:lpstr>Food Science (New)</vt:lpstr>
      <vt:lpstr>New:  Hovercraft</vt:lpstr>
      <vt:lpstr>Invasive Species</vt:lpstr>
      <vt:lpstr>Meteorology</vt:lpstr>
      <vt:lpstr>New:  Microbe Mission</vt:lpstr>
      <vt:lpstr>Mission Possible</vt:lpstr>
      <vt:lpstr>New:  Optics</vt:lpstr>
      <vt:lpstr>Reach for the Stars</vt:lpstr>
      <vt:lpstr>Road Scholar</vt:lpstr>
      <vt:lpstr>New:  Rocks and Minerals</vt:lpstr>
      <vt:lpstr>Scrambler</vt:lpstr>
      <vt:lpstr>New:  Towers</vt:lpstr>
      <vt:lpstr>Wind Power</vt:lpstr>
      <vt:lpstr>New:  Wright Stuff</vt:lpstr>
      <vt:lpstr>Write it, Do it</vt:lpstr>
      <vt:lpstr>Important Dates</vt:lpstr>
      <vt:lpstr>Parents and Family</vt:lpstr>
      <vt:lpstr>Expectations</vt:lpstr>
      <vt:lpstr>Thank You for Your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Olympiad</dc:title>
  <dc:creator>Gordon Hoeldtke</dc:creator>
  <cp:lastModifiedBy>ASCS</cp:lastModifiedBy>
  <cp:revision>9</cp:revision>
  <dcterms:created xsi:type="dcterms:W3CDTF">2014-11-04T17:02:11Z</dcterms:created>
  <dcterms:modified xsi:type="dcterms:W3CDTF">2016-11-03T21:21:32Z</dcterms:modified>
</cp:coreProperties>
</file>